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75" r:id="rId2"/>
    <p:sldId id="369" r:id="rId3"/>
    <p:sldId id="360" r:id="rId4"/>
    <p:sldId id="364" r:id="rId5"/>
    <p:sldId id="366" r:id="rId6"/>
    <p:sldId id="368" r:id="rId7"/>
    <p:sldId id="370" r:id="rId8"/>
    <p:sldId id="372" r:id="rId9"/>
    <p:sldId id="374"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3A45"/>
    <a:srgbClr val="C130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637" autoAdjust="0"/>
    <p:restoredTop sz="94660"/>
  </p:normalViewPr>
  <p:slideViewPr>
    <p:cSldViewPr snapToGrid="0">
      <p:cViewPr varScale="1">
        <p:scale>
          <a:sx n="106" d="100"/>
          <a:sy n="106" d="100"/>
        </p:scale>
        <p:origin x="120" y="348"/>
      </p:cViewPr>
      <p:guideLst/>
    </p:cSldViewPr>
  </p:slideViewPr>
  <p:notesTextViewPr>
    <p:cViewPr>
      <p:scale>
        <a:sx n="1" d="1"/>
        <a:sy n="1" d="1"/>
      </p:scale>
      <p:origin x="0" y="0"/>
    </p:cViewPr>
  </p:notesTextViewPr>
  <p:sorterViewPr>
    <p:cViewPr>
      <p:scale>
        <a:sx n="100" d="100"/>
        <a:sy n="100" d="100"/>
      </p:scale>
      <p:origin x="0" y="-22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stantijn Geluk" userId="3790f0332edc0c8a" providerId="LiveId" clId="{DA01C92C-76BB-458D-920B-0DCFA7844DFC}"/>
    <pc:docChg chg="undo custSel addSld delSld">
      <pc:chgData name="Constantijn Geluk" userId="3790f0332edc0c8a" providerId="LiveId" clId="{DA01C92C-76BB-458D-920B-0DCFA7844DFC}" dt="2022-09-19T13:32:35.145" v="32" actId="47"/>
      <pc:docMkLst>
        <pc:docMk/>
      </pc:docMkLst>
      <pc:sldChg chg="del">
        <pc:chgData name="Constantijn Geluk" userId="3790f0332edc0c8a" providerId="LiveId" clId="{DA01C92C-76BB-458D-920B-0DCFA7844DFC}" dt="2022-09-19T13:32:13.855" v="30" actId="47"/>
        <pc:sldMkLst>
          <pc:docMk/>
          <pc:sldMk cId="3553304664" sldId="256"/>
        </pc:sldMkLst>
      </pc:sldChg>
      <pc:sldChg chg="del">
        <pc:chgData name="Constantijn Geluk" userId="3790f0332edc0c8a" providerId="LiveId" clId="{DA01C92C-76BB-458D-920B-0DCFA7844DFC}" dt="2022-09-19T13:31:31.274" v="0" actId="47"/>
        <pc:sldMkLst>
          <pc:docMk/>
          <pc:sldMk cId="3759703297" sldId="257"/>
        </pc:sldMkLst>
      </pc:sldChg>
      <pc:sldChg chg="add del">
        <pc:chgData name="Constantijn Geluk" userId="3790f0332edc0c8a" providerId="LiveId" clId="{DA01C92C-76BB-458D-920B-0DCFA7844DFC}" dt="2022-09-19T13:32:35.145" v="32" actId="47"/>
        <pc:sldMkLst>
          <pc:docMk/>
          <pc:sldMk cId="204263731" sldId="268"/>
        </pc:sldMkLst>
      </pc:sldChg>
      <pc:sldChg chg="del">
        <pc:chgData name="Constantijn Geluk" userId="3790f0332edc0c8a" providerId="LiveId" clId="{DA01C92C-76BB-458D-920B-0DCFA7844DFC}" dt="2022-09-19T13:31:32.087" v="2" actId="47"/>
        <pc:sldMkLst>
          <pc:docMk/>
          <pc:sldMk cId="2113509807" sldId="273"/>
        </pc:sldMkLst>
      </pc:sldChg>
      <pc:sldChg chg="del">
        <pc:chgData name="Constantijn Geluk" userId="3790f0332edc0c8a" providerId="LiveId" clId="{DA01C92C-76BB-458D-920B-0DCFA7844DFC}" dt="2022-09-19T13:31:32.572" v="3" actId="47"/>
        <pc:sldMkLst>
          <pc:docMk/>
          <pc:sldMk cId="2410899436" sldId="274"/>
        </pc:sldMkLst>
      </pc:sldChg>
      <pc:sldChg chg="del">
        <pc:chgData name="Constantijn Geluk" userId="3790f0332edc0c8a" providerId="LiveId" clId="{DA01C92C-76BB-458D-920B-0DCFA7844DFC}" dt="2022-09-19T13:31:32.871" v="4" actId="47"/>
        <pc:sldMkLst>
          <pc:docMk/>
          <pc:sldMk cId="2887402841" sldId="275"/>
        </pc:sldMkLst>
      </pc:sldChg>
      <pc:sldChg chg="del">
        <pc:chgData name="Constantijn Geluk" userId="3790f0332edc0c8a" providerId="LiveId" clId="{DA01C92C-76BB-458D-920B-0DCFA7844DFC}" dt="2022-09-19T13:31:33.088" v="5" actId="47"/>
        <pc:sldMkLst>
          <pc:docMk/>
          <pc:sldMk cId="2542330568" sldId="276"/>
        </pc:sldMkLst>
      </pc:sldChg>
      <pc:sldChg chg="del">
        <pc:chgData name="Constantijn Geluk" userId="3790f0332edc0c8a" providerId="LiveId" clId="{DA01C92C-76BB-458D-920B-0DCFA7844DFC}" dt="2022-09-19T13:31:33.322" v="6" actId="47"/>
        <pc:sldMkLst>
          <pc:docMk/>
          <pc:sldMk cId="18898248" sldId="277"/>
        </pc:sldMkLst>
      </pc:sldChg>
      <pc:sldChg chg="del">
        <pc:chgData name="Constantijn Geluk" userId="3790f0332edc0c8a" providerId="LiveId" clId="{DA01C92C-76BB-458D-920B-0DCFA7844DFC}" dt="2022-09-19T13:31:31.853" v="1" actId="47"/>
        <pc:sldMkLst>
          <pc:docMk/>
          <pc:sldMk cId="257977913" sldId="285"/>
        </pc:sldMkLst>
      </pc:sldChg>
      <pc:sldChg chg="del">
        <pc:chgData name="Constantijn Geluk" userId="3790f0332edc0c8a" providerId="LiveId" clId="{DA01C92C-76BB-458D-920B-0DCFA7844DFC}" dt="2022-09-19T13:32:12.872" v="29" actId="47"/>
        <pc:sldMkLst>
          <pc:docMk/>
          <pc:sldMk cId="1694894626" sldId="288"/>
        </pc:sldMkLst>
      </pc:sldChg>
      <pc:sldChg chg="del">
        <pc:chgData name="Constantijn Geluk" userId="3790f0332edc0c8a" providerId="LiveId" clId="{DA01C92C-76BB-458D-920B-0DCFA7844DFC}" dt="2022-09-19T13:31:34.134" v="9" actId="47"/>
        <pc:sldMkLst>
          <pc:docMk/>
          <pc:sldMk cId="4261619397" sldId="289"/>
        </pc:sldMkLst>
      </pc:sldChg>
      <pc:sldChg chg="del">
        <pc:chgData name="Constantijn Geluk" userId="3790f0332edc0c8a" providerId="LiveId" clId="{DA01C92C-76BB-458D-920B-0DCFA7844DFC}" dt="2022-09-19T13:32:08.009" v="25" actId="47"/>
        <pc:sldMkLst>
          <pc:docMk/>
          <pc:sldMk cId="643986946" sldId="291"/>
        </pc:sldMkLst>
      </pc:sldChg>
      <pc:sldChg chg="del">
        <pc:chgData name="Constantijn Geluk" userId="3790f0332edc0c8a" providerId="LiveId" clId="{DA01C92C-76BB-458D-920B-0DCFA7844DFC}" dt="2022-09-19T13:32:09.635" v="26" actId="47"/>
        <pc:sldMkLst>
          <pc:docMk/>
          <pc:sldMk cId="3859142798" sldId="292"/>
        </pc:sldMkLst>
      </pc:sldChg>
      <pc:sldChg chg="del">
        <pc:chgData name="Constantijn Geluk" userId="3790f0332edc0c8a" providerId="LiveId" clId="{DA01C92C-76BB-458D-920B-0DCFA7844DFC}" dt="2022-09-19T13:32:10.308" v="27" actId="47"/>
        <pc:sldMkLst>
          <pc:docMk/>
          <pc:sldMk cId="2270665391" sldId="293"/>
        </pc:sldMkLst>
      </pc:sldChg>
      <pc:sldChg chg="del">
        <pc:chgData name="Constantijn Geluk" userId="3790f0332edc0c8a" providerId="LiveId" clId="{DA01C92C-76BB-458D-920B-0DCFA7844DFC}" dt="2022-09-19T13:32:10.964" v="28" actId="47"/>
        <pc:sldMkLst>
          <pc:docMk/>
          <pc:sldMk cId="1076059978" sldId="294"/>
        </pc:sldMkLst>
      </pc:sldChg>
      <pc:sldChg chg="del">
        <pc:chgData name="Constantijn Geluk" userId="3790f0332edc0c8a" providerId="LiveId" clId="{DA01C92C-76BB-458D-920B-0DCFA7844DFC}" dt="2022-09-19T13:32:14.559" v="31" actId="47"/>
        <pc:sldMkLst>
          <pc:docMk/>
          <pc:sldMk cId="404177191" sldId="296"/>
        </pc:sldMkLst>
      </pc:sldChg>
      <pc:sldChg chg="del">
        <pc:chgData name="Constantijn Geluk" userId="3790f0332edc0c8a" providerId="LiveId" clId="{DA01C92C-76BB-458D-920B-0DCFA7844DFC}" dt="2022-09-19T13:31:44.422" v="15" actId="47"/>
        <pc:sldMkLst>
          <pc:docMk/>
          <pc:sldMk cId="711441777" sldId="353"/>
        </pc:sldMkLst>
      </pc:sldChg>
      <pc:sldChg chg="del">
        <pc:chgData name="Constantijn Geluk" userId="3790f0332edc0c8a" providerId="LiveId" clId="{DA01C92C-76BB-458D-920B-0DCFA7844DFC}" dt="2022-09-19T13:31:50.956" v="18" actId="47"/>
        <pc:sldMkLst>
          <pc:docMk/>
          <pc:sldMk cId="873464718" sldId="355"/>
        </pc:sldMkLst>
      </pc:sldChg>
      <pc:sldChg chg="del">
        <pc:chgData name="Constantijn Geluk" userId="3790f0332edc0c8a" providerId="LiveId" clId="{DA01C92C-76BB-458D-920B-0DCFA7844DFC}" dt="2022-09-19T13:31:55.677" v="20" actId="47"/>
        <pc:sldMkLst>
          <pc:docMk/>
          <pc:sldMk cId="1355319212" sldId="356"/>
        </pc:sldMkLst>
      </pc:sldChg>
      <pc:sldChg chg="del">
        <pc:chgData name="Constantijn Geluk" userId="3790f0332edc0c8a" providerId="LiveId" clId="{DA01C92C-76BB-458D-920B-0DCFA7844DFC}" dt="2022-09-19T13:32:00.616" v="22" actId="47"/>
        <pc:sldMkLst>
          <pc:docMk/>
          <pc:sldMk cId="742163638" sldId="357"/>
        </pc:sldMkLst>
      </pc:sldChg>
      <pc:sldChg chg="del">
        <pc:chgData name="Constantijn Geluk" userId="3790f0332edc0c8a" providerId="LiveId" clId="{DA01C92C-76BB-458D-920B-0DCFA7844DFC}" dt="2022-09-19T13:31:46.313" v="17" actId="47"/>
        <pc:sldMkLst>
          <pc:docMk/>
          <pc:sldMk cId="2490510984" sldId="359"/>
        </pc:sldMkLst>
      </pc:sldChg>
      <pc:sldChg chg="del">
        <pc:chgData name="Constantijn Geluk" userId="3790f0332edc0c8a" providerId="LiveId" clId="{DA01C92C-76BB-458D-920B-0DCFA7844DFC}" dt="2022-09-19T13:31:45.375" v="16" actId="47"/>
        <pc:sldMkLst>
          <pc:docMk/>
          <pc:sldMk cId="523122267" sldId="362"/>
        </pc:sldMkLst>
      </pc:sldChg>
      <pc:sldChg chg="del">
        <pc:chgData name="Constantijn Geluk" userId="3790f0332edc0c8a" providerId="LiveId" clId="{DA01C92C-76BB-458D-920B-0DCFA7844DFC}" dt="2022-09-19T13:31:51.769" v="19" actId="47"/>
        <pc:sldMkLst>
          <pc:docMk/>
          <pc:sldMk cId="761265083" sldId="363"/>
        </pc:sldMkLst>
      </pc:sldChg>
      <pc:sldChg chg="del">
        <pc:chgData name="Constantijn Geluk" userId="3790f0332edc0c8a" providerId="LiveId" clId="{DA01C92C-76BB-458D-920B-0DCFA7844DFC}" dt="2022-09-19T13:31:56.756" v="21" actId="47"/>
        <pc:sldMkLst>
          <pc:docMk/>
          <pc:sldMk cId="3389833819" sldId="365"/>
        </pc:sldMkLst>
      </pc:sldChg>
      <pc:sldChg chg="del">
        <pc:chgData name="Constantijn Geluk" userId="3790f0332edc0c8a" providerId="LiveId" clId="{DA01C92C-76BB-458D-920B-0DCFA7844DFC}" dt="2022-09-19T13:32:01.585" v="23" actId="47"/>
        <pc:sldMkLst>
          <pc:docMk/>
          <pc:sldMk cId="2498492554" sldId="367"/>
        </pc:sldMkLst>
      </pc:sldChg>
      <pc:sldChg chg="del">
        <pc:chgData name="Constantijn Geluk" userId="3790f0332edc0c8a" providerId="LiveId" clId="{DA01C92C-76BB-458D-920B-0DCFA7844DFC}" dt="2022-09-19T13:32:07.274" v="24" actId="47"/>
        <pc:sldMkLst>
          <pc:docMk/>
          <pc:sldMk cId="114254855" sldId="378"/>
        </pc:sldMkLst>
      </pc:sldChg>
      <pc:sldChg chg="del">
        <pc:chgData name="Constantijn Geluk" userId="3790f0332edc0c8a" providerId="LiveId" clId="{DA01C92C-76BB-458D-920B-0DCFA7844DFC}" dt="2022-09-19T13:31:33.885" v="8" actId="47"/>
        <pc:sldMkLst>
          <pc:docMk/>
          <pc:sldMk cId="496871238" sldId="379"/>
        </pc:sldMkLst>
      </pc:sldChg>
      <pc:sldChg chg="del">
        <pc:chgData name="Constantijn Geluk" userId="3790f0332edc0c8a" providerId="LiveId" clId="{DA01C92C-76BB-458D-920B-0DCFA7844DFC}" dt="2022-09-19T13:31:33.557" v="7" actId="47"/>
        <pc:sldMkLst>
          <pc:docMk/>
          <pc:sldMk cId="377188591" sldId="380"/>
        </pc:sldMkLst>
      </pc:sldChg>
      <pc:sldChg chg="del">
        <pc:chgData name="Constantijn Geluk" userId="3790f0332edc0c8a" providerId="LiveId" clId="{DA01C92C-76BB-458D-920B-0DCFA7844DFC}" dt="2022-09-19T13:31:34.808" v="12" actId="47"/>
        <pc:sldMkLst>
          <pc:docMk/>
          <pc:sldMk cId="3975387748" sldId="381"/>
        </pc:sldMkLst>
      </pc:sldChg>
      <pc:sldChg chg="del">
        <pc:chgData name="Constantijn Geluk" userId="3790f0332edc0c8a" providerId="LiveId" clId="{DA01C92C-76BB-458D-920B-0DCFA7844DFC}" dt="2022-09-19T13:31:34.574" v="11" actId="47"/>
        <pc:sldMkLst>
          <pc:docMk/>
          <pc:sldMk cId="2545983286" sldId="382"/>
        </pc:sldMkLst>
      </pc:sldChg>
      <pc:sldChg chg="del">
        <pc:chgData name="Constantijn Geluk" userId="3790f0332edc0c8a" providerId="LiveId" clId="{DA01C92C-76BB-458D-920B-0DCFA7844DFC}" dt="2022-09-19T13:31:34.355" v="10" actId="47"/>
        <pc:sldMkLst>
          <pc:docMk/>
          <pc:sldMk cId="789995746"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BA0655-06D5-460B-B0FE-8832CBC4BF0C}" type="datetimeFigureOut">
              <a:rPr lang="nl-NL" smtClean="0"/>
              <a:t>19-9-2022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ACBB1-53AE-4834-B2D3-A6C07CC3B16D}" type="slidenum">
              <a:rPr lang="nl-NL" smtClean="0"/>
              <a:t>‹nr.›</a:t>
            </a:fld>
            <a:endParaRPr lang="nl-NL"/>
          </a:p>
        </p:txBody>
      </p:sp>
    </p:spTree>
    <p:extLst>
      <p:ext uri="{BB962C8B-B14F-4D97-AF65-F5344CB8AC3E}">
        <p14:creationId xmlns:p14="http://schemas.microsoft.com/office/powerpoint/2010/main" val="60747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3</a:t>
            </a:fld>
            <a:endParaRPr lang="en-US"/>
          </a:p>
        </p:txBody>
      </p:sp>
    </p:spTree>
    <p:extLst>
      <p:ext uri="{BB962C8B-B14F-4D97-AF65-F5344CB8AC3E}">
        <p14:creationId xmlns:p14="http://schemas.microsoft.com/office/powerpoint/2010/main" val="4187384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4</a:t>
            </a:fld>
            <a:endParaRPr lang="en-US"/>
          </a:p>
        </p:txBody>
      </p:sp>
    </p:spTree>
    <p:extLst>
      <p:ext uri="{BB962C8B-B14F-4D97-AF65-F5344CB8AC3E}">
        <p14:creationId xmlns:p14="http://schemas.microsoft.com/office/powerpoint/2010/main" val="3127811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5</a:t>
            </a:fld>
            <a:endParaRPr lang="en-US"/>
          </a:p>
        </p:txBody>
      </p:sp>
    </p:spTree>
    <p:extLst>
      <p:ext uri="{BB962C8B-B14F-4D97-AF65-F5344CB8AC3E}">
        <p14:creationId xmlns:p14="http://schemas.microsoft.com/office/powerpoint/2010/main" val="3854926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fld id="{B68D2766-C49B-4C1A-9FEE-6F146754B02B}" type="slidenum">
              <a:rPr lang="en-US" smtClean="0"/>
              <a:t>6</a:t>
            </a:fld>
            <a:endParaRPr lang="en-US"/>
          </a:p>
        </p:txBody>
      </p:sp>
    </p:spTree>
    <p:extLst>
      <p:ext uri="{BB962C8B-B14F-4D97-AF65-F5344CB8AC3E}">
        <p14:creationId xmlns:p14="http://schemas.microsoft.com/office/powerpoint/2010/main" val="3343900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6C1F57-9E64-A62A-95D1-E16A919A5C3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148D54C-F07D-AC05-DACE-1B98EE9E3D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4C73610-5FDB-8C19-87B5-7987A1E62BC6}"/>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55019E01-7792-B14F-538F-E0F5249AB594}"/>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101A30AB-20BF-2616-F663-E959C3F3FFC6}"/>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2904696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FB6596-00F3-F71A-4F11-4212EA9D5E3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7513F15-CDC1-17BF-05BF-A65919B1EB8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EA57E2-D1E1-11E8-F3F4-1A70E3517395}"/>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0900225D-373B-4E5F-7263-DCC5DEE60786}"/>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35CF3454-12FA-D643-137C-08C31FDE5DED}"/>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1383620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AB5C3670-9393-3D82-CCC2-A70564C5439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E6D9374-FF19-2287-ABB4-D7D84B1438C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E373233-25D7-F9A4-A2B8-A356C4066568}"/>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8872AA08-E15C-57DC-6F65-598200873E7B}"/>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62FD23B4-E725-E2ED-B7F4-10DD6132B1BA}"/>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3876398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16A9DD-3561-043D-057E-1A397EC9CE8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CD31972-132A-8648-77F5-FEF2CE82034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70F7E0F-73CA-2CA2-8920-86D9BD50C78C}"/>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A2066840-4E6B-C18F-6C9C-56715EDDDA9D}"/>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55AC5B5A-87B6-1817-AEE4-5467851DE7EA}"/>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357160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E35DF8-DE6D-077D-434B-87D0957DC58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73330C0-F07D-3FFB-183C-8C3FC2A831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7E7F93D-53B8-4201-5B34-EA719E0CB94E}"/>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3D6A7016-FDB3-E8B3-0CAA-54A6413062F8}"/>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CF016427-FA5E-EDE2-468B-C623F2496F80}"/>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531281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ED3F43-C7F3-BABE-68A6-72C94DD7AC1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BE667B2-1998-C192-5572-B93E2A80A98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1211E49-FA29-2725-BA5B-A819786FD0E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DDD744A-1C9D-3EEF-555F-F184D68EF501}"/>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6" name="Tijdelijke aanduiding voor voettekst 5">
            <a:extLst>
              <a:ext uri="{FF2B5EF4-FFF2-40B4-BE49-F238E27FC236}">
                <a16:creationId xmlns:a16="http://schemas.microsoft.com/office/drawing/2014/main" id="{66AD2864-6DB7-9025-0705-729D6E2AA2CA}"/>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B0B263F0-B7B4-2A69-156C-A446350AF001}"/>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17673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121D57-457C-160A-E112-DFB9FF1739DA}"/>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27659A5-84C3-EEBB-E3E1-1064BF5D5A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F630A0F-86C1-222D-E15D-693E2013D85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55255A1-01C5-BA92-F2D5-270330B747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5C3817A-E346-CB2C-D4F3-3C64E8F1819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8FB98C7-27AE-297F-17AB-03E166B481CD}"/>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8" name="Tijdelijke aanduiding voor voettekst 7">
            <a:extLst>
              <a:ext uri="{FF2B5EF4-FFF2-40B4-BE49-F238E27FC236}">
                <a16:creationId xmlns:a16="http://schemas.microsoft.com/office/drawing/2014/main" id="{B5B8B3C2-4619-9F3B-AF6A-E4A8EDA9C013}"/>
              </a:ext>
            </a:extLst>
          </p:cNvPr>
          <p:cNvSpPr>
            <a:spLocks noGrp="1"/>
          </p:cNvSpPr>
          <p:nvPr>
            <p:ph type="ftr" sz="quarter" idx="11"/>
          </p:nvPr>
        </p:nvSpPr>
        <p:spPr/>
        <p:txBody>
          <a:bodyPr/>
          <a:lstStyle/>
          <a:p>
            <a:endParaRPr lang="nl-NL" dirty="0"/>
          </a:p>
        </p:txBody>
      </p:sp>
      <p:sp>
        <p:nvSpPr>
          <p:cNvPr id="9" name="Tijdelijke aanduiding voor dianummer 8">
            <a:extLst>
              <a:ext uri="{FF2B5EF4-FFF2-40B4-BE49-F238E27FC236}">
                <a16:creationId xmlns:a16="http://schemas.microsoft.com/office/drawing/2014/main" id="{32CB9CE7-7D3E-34FB-D2B4-8A2F724AC188}"/>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2608685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3C44CF-0FD2-BB76-4A19-B0E676C98836}"/>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79F2733-A627-D6B1-C5B9-CC76921FFCE5}"/>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4" name="Tijdelijke aanduiding voor voettekst 3">
            <a:extLst>
              <a:ext uri="{FF2B5EF4-FFF2-40B4-BE49-F238E27FC236}">
                <a16:creationId xmlns:a16="http://schemas.microsoft.com/office/drawing/2014/main" id="{BDF2F6F2-CDD5-ACF1-135A-AFA84D579A0B}"/>
              </a:ext>
            </a:extLst>
          </p:cNvPr>
          <p:cNvSpPr>
            <a:spLocks noGrp="1"/>
          </p:cNvSpPr>
          <p:nvPr>
            <p:ph type="ftr" sz="quarter" idx="11"/>
          </p:nvPr>
        </p:nvSpPr>
        <p:spPr/>
        <p:txBody>
          <a:bodyPr/>
          <a:lstStyle/>
          <a:p>
            <a:endParaRPr lang="nl-NL" dirty="0"/>
          </a:p>
        </p:txBody>
      </p:sp>
      <p:sp>
        <p:nvSpPr>
          <p:cNvPr id="5" name="Tijdelijke aanduiding voor dianummer 4">
            <a:extLst>
              <a:ext uri="{FF2B5EF4-FFF2-40B4-BE49-F238E27FC236}">
                <a16:creationId xmlns:a16="http://schemas.microsoft.com/office/drawing/2014/main" id="{333DE28B-C4FF-B6E5-0F35-D3D00286B8C9}"/>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136556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9EF520A-275A-4BD3-7488-C9850E153337}"/>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3" name="Tijdelijke aanduiding voor voettekst 2">
            <a:extLst>
              <a:ext uri="{FF2B5EF4-FFF2-40B4-BE49-F238E27FC236}">
                <a16:creationId xmlns:a16="http://schemas.microsoft.com/office/drawing/2014/main" id="{2C719FD5-81E4-5AE8-8219-75904BEF7B8A}"/>
              </a:ext>
            </a:extLst>
          </p:cNvPr>
          <p:cNvSpPr>
            <a:spLocks noGrp="1"/>
          </p:cNvSpPr>
          <p:nvPr>
            <p:ph type="ftr" sz="quarter" idx="11"/>
          </p:nvPr>
        </p:nvSpPr>
        <p:spPr/>
        <p:txBody>
          <a:bodyPr/>
          <a:lstStyle/>
          <a:p>
            <a:endParaRPr lang="nl-NL" dirty="0"/>
          </a:p>
        </p:txBody>
      </p:sp>
      <p:sp>
        <p:nvSpPr>
          <p:cNvPr id="4" name="Tijdelijke aanduiding voor dianummer 3">
            <a:extLst>
              <a:ext uri="{FF2B5EF4-FFF2-40B4-BE49-F238E27FC236}">
                <a16:creationId xmlns:a16="http://schemas.microsoft.com/office/drawing/2014/main" id="{3CC70166-E59E-5280-C90C-8F235806DE76}"/>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4058705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226FAA-9F32-ADD6-5544-C87CE9B1170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BF0154F-5DEE-11B2-C9B6-AA3816D127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C1537CF-585B-2BEC-2C0C-0DAD985E66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CC52935-F58A-CD41-5C52-9F306C389B3A}"/>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6" name="Tijdelijke aanduiding voor voettekst 5">
            <a:extLst>
              <a:ext uri="{FF2B5EF4-FFF2-40B4-BE49-F238E27FC236}">
                <a16:creationId xmlns:a16="http://schemas.microsoft.com/office/drawing/2014/main" id="{DF5E5ADA-93B1-5FED-2A8F-E9AD3770F269}"/>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AA8A76A8-CD5C-35A9-C8DD-5D156F2E6417}"/>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823758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DD7AB4-A2A3-521F-3418-7446363E551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19E1049-5B5F-261A-FD03-8E49D8D3B4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a:extLst>
              <a:ext uri="{FF2B5EF4-FFF2-40B4-BE49-F238E27FC236}">
                <a16:creationId xmlns:a16="http://schemas.microsoft.com/office/drawing/2014/main" id="{D98E1DFC-1C03-1C83-BCB8-B1507BEC6A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BE54BDF-BCDD-60D5-DD2C-8F03D590FA1E}"/>
              </a:ext>
            </a:extLst>
          </p:cNvPr>
          <p:cNvSpPr>
            <a:spLocks noGrp="1"/>
          </p:cNvSpPr>
          <p:nvPr>
            <p:ph type="dt" sz="half" idx="10"/>
          </p:nvPr>
        </p:nvSpPr>
        <p:spPr/>
        <p:txBody>
          <a:bodyPr/>
          <a:lstStyle/>
          <a:p>
            <a:fld id="{67854528-0126-4AE4-B3B2-6636EAA8DF06}" type="datetimeFigureOut">
              <a:rPr lang="nl-NL" smtClean="0"/>
              <a:t>19-9-2022</a:t>
            </a:fld>
            <a:endParaRPr lang="nl-NL" dirty="0"/>
          </a:p>
        </p:txBody>
      </p:sp>
      <p:sp>
        <p:nvSpPr>
          <p:cNvPr id="6" name="Tijdelijke aanduiding voor voettekst 5">
            <a:extLst>
              <a:ext uri="{FF2B5EF4-FFF2-40B4-BE49-F238E27FC236}">
                <a16:creationId xmlns:a16="http://schemas.microsoft.com/office/drawing/2014/main" id="{CBF90320-F871-E7D7-36B3-5A129212F9BA}"/>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4F1CA80A-536B-2FF2-009D-49DB06536006}"/>
              </a:ext>
            </a:extLst>
          </p:cNvPr>
          <p:cNvSpPr>
            <a:spLocks noGrp="1"/>
          </p:cNvSpPr>
          <p:nvPr>
            <p:ph type="sldNum" sz="quarter" idx="12"/>
          </p:nvPr>
        </p:nvSpPr>
        <p:spPr/>
        <p:txBody>
          <a:bodyPr/>
          <a:lstStyle/>
          <a:p>
            <a:fld id="{D0F736EF-2CDF-4A8E-A136-2F8D20B074E5}" type="slidenum">
              <a:rPr lang="nl-NL" smtClean="0"/>
              <a:t>‹nr.›</a:t>
            </a:fld>
            <a:endParaRPr lang="nl-NL" dirty="0"/>
          </a:p>
        </p:txBody>
      </p:sp>
    </p:spTree>
    <p:extLst>
      <p:ext uri="{BB962C8B-B14F-4D97-AF65-F5344CB8AC3E}">
        <p14:creationId xmlns:p14="http://schemas.microsoft.com/office/powerpoint/2010/main" val="256647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23A45"/>
            </a:gs>
            <a:gs pos="35000">
              <a:srgbClr val="323A45"/>
            </a:gs>
            <a:gs pos="100000">
              <a:srgbClr val="1C2026"/>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B010C73-3C54-7B92-8C95-958E473887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88BE742-8473-85D7-8200-ABD440ADD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B0F2556-9C10-291B-89C7-FA3232872B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54528-0126-4AE4-B3B2-6636EAA8DF06}" type="datetimeFigureOut">
              <a:rPr lang="nl-NL" smtClean="0"/>
              <a:t>19-9-2022</a:t>
            </a:fld>
            <a:endParaRPr lang="nl-NL" dirty="0"/>
          </a:p>
        </p:txBody>
      </p:sp>
      <p:sp>
        <p:nvSpPr>
          <p:cNvPr id="5" name="Tijdelijke aanduiding voor voettekst 4">
            <a:extLst>
              <a:ext uri="{FF2B5EF4-FFF2-40B4-BE49-F238E27FC236}">
                <a16:creationId xmlns:a16="http://schemas.microsoft.com/office/drawing/2014/main" id="{8A53D62B-D0D1-6340-EDC2-3AB78A3D07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a:extLst>
              <a:ext uri="{FF2B5EF4-FFF2-40B4-BE49-F238E27FC236}">
                <a16:creationId xmlns:a16="http://schemas.microsoft.com/office/drawing/2014/main" id="{917DD44D-3D15-6B28-EC22-1629F2F070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736EF-2CDF-4A8E-A136-2F8D20B074E5}" type="slidenum">
              <a:rPr lang="nl-NL" smtClean="0"/>
              <a:t>‹nr.›</a:t>
            </a:fld>
            <a:endParaRPr lang="nl-NL" dirty="0"/>
          </a:p>
        </p:txBody>
      </p:sp>
    </p:spTree>
    <p:extLst>
      <p:ext uri="{BB962C8B-B14F-4D97-AF65-F5344CB8AC3E}">
        <p14:creationId xmlns:p14="http://schemas.microsoft.com/office/powerpoint/2010/main" val="7285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B3BA9140-5875-CB4D-C82D-AD610FB32061}"/>
              </a:ext>
            </a:extLst>
          </p:cNvPr>
          <p:cNvSpPr txBox="1"/>
          <p:nvPr/>
        </p:nvSpPr>
        <p:spPr>
          <a:xfrm>
            <a:off x="870856" y="667657"/>
            <a:ext cx="10726058" cy="2785378"/>
          </a:xfrm>
          <a:prstGeom prst="rect">
            <a:avLst/>
          </a:prstGeom>
          <a:noFill/>
        </p:spPr>
        <p:txBody>
          <a:bodyPr wrap="square" rtlCol="0">
            <a:spAutoFit/>
          </a:bodyPr>
          <a:lstStyle/>
          <a:p>
            <a:r>
              <a:rPr lang="nl-NL" sz="3500" dirty="0">
                <a:solidFill>
                  <a:schemeClr val="bg1"/>
                </a:solidFill>
                <a:latin typeface="Avenir Next LT Pro" panose="020B0504020202020204" pitchFamily="34" charset="0"/>
              </a:rPr>
              <a:t>Dit zegt Hij die hoog is en verheven, die troont in eeuwigheid - heilig is Zijn naam: ‘In hoogheid en heiligheid zal Ik tronen met hen die verslagen en onaanzienlijk zijn, opdat de onaanzienlijke geest herleeft, opdat het verslagen hart tot leven komt.’</a:t>
            </a:r>
          </a:p>
        </p:txBody>
      </p:sp>
      <p:sp>
        <p:nvSpPr>
          <p:cNvPr id="6" name="Tekstvak 5">
            <a:extLst>
              <a:ext uri="{FF2B5EF4-FFF2-40B4-BE49-F238E27FC236}">
                <a16:creationId xmlns:a16="http://schemas.microsoft.com/office/drawing/2014/main" id="{F4A8828D-0689-C712-128A-51FA28777597}"/>
              </a:ext>
            </a:extLst>
          </p:cNvPr>
          <p:cNvSpPr txBox="1"/>
          <p:nvPr/>
        </p:nvSpPr>
        <p:spPr>
          <a:xfrm>
            <a:off x="870856" y="5405513"/>
            <a:ext cx="10726058" cy="584775"/>
          </a:xfrm>
          <a:prstGeom prst="rect">
            <a:avLst/>
          </a:prstGeom>
          <a:noFill/>
        </p:spPr>
        <p:txBody>
          <a:bodyPr wrap="square" rtlCol="0">
            <a:spAutoFit/>
          </a:bodyPr>
          <a:lstStyle/>
          <a:p>
            <a:r>
              <a:rPr lang="nl-NL" sz="3200" dirty="0">
                <a:solidFill>
                  <a:srgbClr val="00B0F0"/>
                </a:solidFill>
                <a:latin typeface="Avenir Next LT Pro" panose="020B0504020202020204" pitchFamily="34" charset="0"/>
              </a:rPr>
              <a:t>Jesaja 57:15</a:t>
            </a:r>
          </a:p>
        </p:txBody>
      </p:sp>
    </p:spTree>
    <p:extLst>
      <p:ext uri="{BB962C8B-B14F-4D97-AF65-F5344CB8AC3E}">
        <p14:creationId xmlns:p14="http://schemas.microsoft.com/office/powerpoint/2010/main" val="325265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B3BA9140-5875-CB4D-C82D-AD610FB32061}"/>
              </a:ext>
            </a:extLst>
          </p:cNvPr>
          <p:cNvSpPr txBox="1"/>
          <p:nvPr/>
        </p:nvSpPr>
        <p:spPr>
          <a:xfrm>
            <a:off x="870856" y="667657"/>
            <a:ext cx="10726058" cy="4401205"/>
          </a:xfrm>
          <a:prstGeom prst="rect">
            <a:avLst/>
          </a:prstGeom>
          <a:noFill/>
        </p:spPr>
        <p:txBody>
          <a:bodyPr wrap="square" rtlCol="0">
            <a:spAutoFit/>
          </a:bodyPr>
          <a:lstStyle/>
          <a:p>
            <a:r>
              <a:rPr lang="nl-NL" sz="3500" dirty="0">
                <a:solidFill>
                  <a:schemeClr val="bg1"/>
                </a:solidFill>
                <a:latin typeface="Avenir Next LT Pro" panose="020B0504020202020204" pitchFamily="34" charset="0"/>
              </a:rPr>
              <a:t>Met het oog op u heeft God mij de dienende taak toevertrouwd om Zijn boodschap in al haar volheid te verkondigen. Het mysterie dat in alle eeuwen en voor alle generaties verborgen is geweest, is nu aan Zijn heiligen onthuld! Aan hen heeft God bekend willen maken hoe glorierijk dit mysterie is voor alle volken: </a:t>
            </a:r>
            <a:r>
              <a:rPr lang="nl-NL" sz="3500" u="sng" dirty="0">
                <a:solidFill>
                  <a:schemeClr val="bg1"/>
                </a:solidFill>
                <a:latin typeface="Avenir Next LT Pro" panose="020B0504020202020204" pitchFamily="34" charset="0"/>
              </a:rPr>
              <a:t>Christus is in u</a:t>
            </a:r>
            <a:r>
              <a:rPr lang="nl-NL" sz="3500" dirty="0">
                <a:solidFill>
                  <a:schemeClr val="bg1"/>
                </a:solidFill>
                <a:latin typeface="Avenir Next LT Pro" panose="020B0504020202020204" pitchFamily="34" charset="0"/>
              </a:rPr>
              <a:t>, Hij is uw hoop op goddelijke luister.</a:t>
            </a:r>
          </a:p>
        </p:txBody>
      </p:sp>
      <p:sp>
        <p:nvSpPr>
          <p:cNvPr id="6" name="Tekstvak 5">
            <a:extLst>
              <a:ext uri="{FF2B5EF4-FFF2-40B4-BE49-F238E27FC236}">
                <a16:creationId xmlns:a16="http://schemas.microsoft.com/office/drawing/2014/main" id="{F4A8828D-0689-C712-128A-51FA28777597}"/>
              </a:ext>
            </a:extLst>
          </p:cNvPr>
          <p:cNvSpPr txBox="1"/>
          <p:nvPr/>
        </p:nvSpPr>
        <p:spPr>
          <a:xfrm>
            <a:off x="870856" y="5405513"/>
            <a:ext cx="10726058" cy="584775"/>
          </a:xfrm>
          <a:prstGeom prst="rect">
            <a:avLst/>
          </a:prstGeom>
          <a:noFill/>
        </p:spPr>
        <p:txBody>
          <a:bodyPr wrap="square" rtlCol="0">
            <a:spAutoFit/>
          </a:bodyPr>
          <a:lstStyle/>
          <a:p>
            <a:r>
              <a:rPr lang="nl-NL" sz="3200" dirty="0" err="1">
                <a:solidFill>
                  <a:srgbClr val="00B0F0"/>
                </a:solidFill>
                <a:latin typeface="Avenir Next LT Pro" panose="020B0504020202020204" pitchFamily="34" charset="0"/>
              </a:rPr>
              <a:t>Kolossenzen</a:t>
            </a:r>
            <a:r>
              <a:rPr lang="nl-NL" sz="3200" dirty="0">
                <a:solidFill>
                  <a:srgbClr val="00B0F0"/>
                </a:solidFill>
                <a:latin typeface="Avenir Next LT Pro" panose="020B0504020202020204" pitchFamily="34" charset="0"/>
              </a:rPr>
              <a:t> 1:25-27</a:t>
            </a:r>
          </a:p>
        </p:txBody>
      </p:sp>
    </p:spTree>
    <p:extLst>
      <p:ext uri="{BB962C8B-B14F-4D97-AF65-F5344CB8AC3E}">
        <p14:creationId xmlns:p14="http://schemas.microsoft.com/office/powerpoint/2010/main" val="41942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FAE1-45D3-4B3B-81D2-0BF25FA84FB8}"/>
              </a:ext>
            </a:extLst>
          </p:cNvPr>
          <p:cNvSpPr>
            <a:spLocks noGrp="1"/>
          </p:cNvSpPr>
          <p:nvPr>
            <p:ph type="title"/>
          </p:nvPr>
        </p:nvSpPr>
        <p:spPr>
          <a:xfrm>
            <a:off x="1021118" y="629017"/>
            <a:ext cx="10172341" cy="739056"/>
          </a:xfrm>
        </p:spPr>
        <p:txBody>
          <a:bodyPr>
            <a:noAutofit/>
          </a:bodyPr>
          <a:lstStyle/>
          <a:p>
            <a:pPr algn="ctr"/>
            <a:r>
              <a:rPr lang="en-US" sz="3800" b="1" dirty="0">
                <a:solidFill>
                  <a:srgbClr val="00B0F0"/>
                </a:solidFill>
                <a:latin typeface="Avenir Next LT Pro" panose="020B0504020202020204" pitchFamily="34" charset="0"/>
              </a:rPr>
              <a:t>Gods aanwezigheid door de eeuwen heen</a:t>
            </a:r>
          </a:p>
        </p:txBody>
      </p:sp>
      <p:sp>
        <p:nvSpPr>
          <p:cNvPr id="8" name="Rectangle: Rounded Corners 7">
            <a:extLst>
              <a:ext uri="{FF2B5EF4-FFF2-40B4-BE49-F238E27FC236}">
                <a16:creationId xmlns:a16="http://schemas.microsoft.com/office/drawing/2014/main" id="{755D45B9-A5D6-40D5-8C99-EE6B6D8B3EA5}"/>
              </a:ext>
            </a:extLst>
          </p:cNvPr>
          <p:cNvSpPr/>
          <p:nvPr/>
        </p:nvSpPr>
        <p:spPr>
          <a:xfrm>
            <a:off x="1700752" y="3596142"/>
            <a:ext cx="2162245" cy="890588"/>
          </a:xfrm>
          <a:prstGeom prst="roundRect">
            <a:avLst>
              <a:gd name="adj" fmla="val 50000"/>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Hemel</a:t>
            </a:r>
            <a:endParaRPr lang="en-US" sz="2000" b="1" dirty="0">
              <a:solidFill>
                <a:schemeClr val="tx1">
                  <a:lumMod val="85000"/>
                  <a:lumOff val="15000"/>
                </a:schemeClr>
              </a:solidFill>
              <a:latin typeface="Avenir Next LT Pro" panose="020B0504020202020204" pitchFamily="34" charset="0"/>
            </a:endParaRPr>
          </a:p>
        </p:txBody>
      </p:sp>
      <p:sp>
        <p:nvSpPr>
          <p:cNvPr id="9" name="Rectangle: Rounded Corners 8">
            <a:extLst>
              <a:ext uri="{FF2B5EF4-FFF2-40B4-BE49-F238E27FC236}">
                <a16:creationId xmlns:a16="http://schemas.microsoft.com/office/drawing/2014/main" id="{B7ABF051-850A-4291-9486-C472A203545F}"/>
              </a:ext>
            </a:extLst>
          </p:cNvPr>
          <p:cNvSpPr/>
          <p:nvPr/>
        </p:nvSpPr>
        <p:spPr>
          <a:xfrm>
            <a:off x="5345648" y="3590622"/>
            <a:ext cx="2251925" cy="890588"/>
          </a:xfrm>
          <a:prstGeom prst="roundRect">
            <a:avLst>
              <a:gd name="adj" fmla="val 50000"/>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lumMod val="85000"/>
                    <a:lumOff val="15000"/>
                  </a:schemeClr>
                </a:solidFill>
                <a:latin typeface="Avenir Next LT Pro" panose="020B0504020202020204" pitchFamily="34" charset="0"/>
              </a:rPr>
              <a:t>Hof van Eden</a:t>
            </a:r>
          </a:p>
        </p:txBody>
      </p:sp>
      <p:sp>
        <p:nvSpPr>
          <p:cNvPr id="10" name="Rectangle: Rounded Corners 9">
            <a:extLst>
              <a:ext uri="{FF2B5EF4-FFF2-40B4-BE49-F238E27FC236}">
                <a16:creationId xmlns:a16="http://schemas.microsoft.com/office/drawing/2014/main" id="{02221A6C-35AC-4EA1-AB6E-7FF4A292BC09}"/>
              </a:ext>
            </a:extLst>
          </p:cNvPr>
          <p:cNvSpPr/>
          <p:nvPr/>
        </p:nvSpPr>
        <p:spPr>
          <a:xfrm>
            <a:off x="9087001" y="3590621"/>
            <a:ext cx="2256650" cy="890588"/>
          </a:xfrm>
          <a:prstGeom prst="roundRect">
            <a:avLst>
              <a:gd name="adj" fmla="val 50000"/>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lumMod val="85000"/>
                    <a:lumOff val="15000"/>
                  </a:schemeClr>
                </a:solidFill>
                <a:latin typeface="Avenir Next LT Pro" panose="020B0504020202020204" pitchFamily="34" charset="0"/>
              </a:rPr>
              <a:t>Menselijke heerschappij</a:t>
            </a:r>
          </a:p>
        </p:txBody>
      </p:sp>
      <p:sp>
        <p:nvSpPr>
          <p:cNvPr id="40" name="TextBox 39">
            <a:extLst>
              <a:ext uri="{FF2B5EF4-FFF2-40B4-BE49-F238E27FC236}">
                <a16:creationId xmlns:a16="http://schemas.microsoft.com/office/drawing/2014/main" id="{6BDAF4DB-C7B8-481E-8A02-9F6CD005D66E}"/>
              </a:ext>
            </a:extLst>
          </p:cNvPr>
          <p:cNvSpPr txBox="1"/>
          <p:nvPr/>
        </p:nvSpPr>
        <p:spPr>
          <a:xfrm>
            <a:off x="9026222" y="1841073"/>
            <a:ext cx="2256650"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3900-2000 v. Chr.</a:t>
            </a:r>
          </a:p>
        </p:txBody>
      </p:sp>
      <p:sp>
        <p:nvSpPr>
          <p:cNvPr id="43" name="TextBox 42">
            <a:extLst>
              <a:ext uri="{FF2B5EF4-FFF2-40B4-BE49-F238E27FC236}">
                <a16:creationId xmlns:a16="http://schemas.microsoft.com/office/drawing/2014/main" id="{2D411930-9099-46F6-9427-4DE208A26289}"/>
              </a:ext>
            </a:extLst>
          </p:cNvPr>
          <p:cNvSpPr txBox="1"/>
          <p:nvPr/>
        </p:nvSpPr>
        <p:spPr>
          <a:xfrm>
            <a:off x="5416110" y="4880243"/>
            <a:ext cx="2182969"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Adam en Eva</a:t>
            </a:r>
          </a:p>
          <a:p>
            <a:pPr algn="ctr"/>
            <a:r>
              <a:rPr lang="en-US" sz="2000" b="1" noProof="1">
                <a:solidFill>
                  <a:schemeClr val="bg1">
                    <a:lumMod val="65000"/>
                  </a:schemeClr>
                </a:solidFill>
                <a:latin typeface="Avenir Next LT Pro" panose="020B0504020202020204" pitchFamily="34" charset="0"/>
              </a:rPr>
              <a:t>Zondeval</a:t>
            </a:r>
          </a:p>
        </p:txBody>
      </p:sp>
      <p:sp>
        <p:nvSpPr>
          <p:cNvPr id="46" name="TextBox 45">
            <a:extLst>
              <a:ext uri="{FF2B5EF4-FFF2-40B4-BE49-F238E27FC236}">
                <a16:creationId xmlns:a16="http://schemas.microsoft.com/office/drawing/2014/main" id="{7E951062-1F2C-48DD-834C-D2A7AB9642F7}"/>
              </a:ext>
            </a:extLst>
          </p:cNvPr>
          <p:cNvSpPr txBox="1"/>
          <p:nvPr/>
        </p:nvSpPr>
        <p:spPr>
          <a:xfrm>
            <a:off x="1932196" y="1832820"/>
            <a:ext cx="1709982"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&lt;4000 v. Chr.</a:t>
            </a:r>
          </a:p>
        </p:txBody>
      </p:sp>
      <p:grpSp>
        <p:nvGrpSpPr>
          <p:cNvPr id="16" name="Groep 15">
            <a:extLst>
              <a:ext uri="{FF2B5EF4-FFF2-40B4-BE49-F238E27FC236}">
                <a16:creationId xmlns:a16="http://schemas.microsoft.com/office/drawing/2014/main" id="{E81679E8-CDBA-FF60-FD8F-F6B5C0511AD0}"/>
              </a:ext>
            </a:extLst>
          </p:cNvPr>
          <p:cNvGrpSpPr/>
          <p:nvPr/>
        </p:nvGrpSpPr>
        <p:grpSpPr>
          <a:xfrm>
            <a:off x="511903" y="2170321"/>
            <a:ext cx="890588" cy="3804472"/>
            <a:chOff x="511903" y="2170321"/>
            <a:chExt cx="890588" cy="3804472"/>
          </a:xfrm>
        </p:grpSpPr>
        <p:sp>
          <p:nvSpPr>
            <p:cNvPr id="32" name="Oval 31">
              <a:extLst>
                <a:ext uri="{FF2B5EF4-FFF2-40B4-BE49-F238E27FC236}">
                  <a16:creationId xmlns:a16="http://schemas.microsoft.com/office/drawing/2014/main" id="{18762E58-BBEF-4E35-8322-6FE7F6B4A44F}"/>
                </a:ext>
              </a:extLst>
            </p:cNvPr>
            <p:cNvSpPr/>
            <p:nvPr/>
          </p:nvSpPr>
          <p:spPr>
            <a:xfrm>
              <a:off x="511903" y="3630026"/>
              <a:ext cx="890588" cy="890588"/>
            </a:xfrm>
            <a:prstGeom prst="ellipse">
              <a:avLst/>
            </a:prstGeom>
            <a:solidFill>
              <a:srgbClr val="C13018">
                <a:alpha val="14902"/>
              </a:srgbClr>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venir Next LT Pro" panose="020B0504020202020204" pitchFamily="34" charset="0"/>
              </a:endParaRPr>
            </a:p>
          </p:txBody>
        </p:sp>
        <p:sp>
          <p:nvSpPr>
            <p:cNvPr id="33" name="Oval 32">
              <a:extLst>
                <a:ext uri="{FF2B5EF4-FFF2-40B4-BE49-F238E27FC236}">
                  <a16:creationId xmlns:a16="http://schemas.microsoft.com/office/drawing/2014/main" id="{72420511-0156-4305-A258-3C6D9EEEC373}"/>
                </a:ext>
              </a:extLst>
            </p:cNvPr>
            <p:cNvSpPr/>
            <p:nvPr/>
          </p:nvSpPr>
          <p:spPr>
            <a:xfrm>
              <a:off x="658936" y="3777059"/>
              <a:ext cx="596523" cy="596523"/>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34" name="Oval 33">
              <a:extLst>
                <a:ext uri="{FF2B5EF4-FFF2-40B4-BE49-F238E27FC236}">
                  <a16:creationId xmlns:a16="http://schemas.microsoft.com/office/drawing/2014/main" id="{253487F8-2B29-43C8-8D14-E8879081819B}"/>
                </a:ext>
              </a:extLst>
            </p:cNvPr>
            <p:cNvSpPr/>
            <p:nvPr/>
          </p:nvSpPr>
          <p:spPr>
            <a:xfrm>
              <a:off x="803866" y="3921989"/>
              <a:ext cx="306663" cy="306663"/>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35" name="Oval 34">
              <a:extLst>
                <a:ext uri="{FF2B5EF4-FFF2-40B4-BE49-F238E27FC236}">
                  <a16:creationId xmlns:a16="http://schemas.microsoft.com/office/drawing/2014/main" id="{47BBCB95-80C7-4055-A610-266F5CEDF033}"/>
                </a:ext>
              </a:extLst>
            </p:cNvPr>
            <p:cNvSpPr/>
            <p:nvPr/>
          </p:nvSpPr>
          <p:spPr>
            <a:xfrm>
              <a:off x="894185" y="4012308"/>
              <a:ext cx="126024" cy="126024"/>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cxnSp>
          <p:nvCxnSpPr>
            <p:cNvPr id="31" name="Straight Connector 30">
              <a:extLst>
                <a:ext uri="{FF2B5EF4-FFF2-40B4-BE49-F238E27FC236}">
                  <a16:creationId xmlns:a16="http://schemas.microsoft.com/office/drawing/2014/main" id="{7C88AB7D-9CA0-4571-B0F7-70415E3E1801}"/>
                </a:ext>
              </a:extLst>
            </p:cNvPr>
            <p:cNvCxnSpPr>
              <a:cxnSpLocks/>
              <a:stCxn id="33" idx="0"/>
            </p:cNvCxnSpPr>
            <p:nvPr/>
          </p:nvCxnSpPr>
          <p:spPr>
            <a:xfrm flipV="1">
              <a:off x="957198" y="2170321"/>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cxnSp>
          <p:nvCxnSpPr>
            <p:cNvPr id="49" name="Straight Connector 30">
              <a:extLst>
                <a:ext uri="{FF2B5EF4-FFF2-40B4-BE49-F238E27FC236}">
                  <a16:creationId xmlns:a16="http://schemas.microsoft.com/office/drawing/2014/main" id="{7B54E5AB-CE3E-4E48-496C-A6C8138CF5A8}"/>
                </a:ext>
              </a:extLst>
            </p:cNvPr>
            <p:cNvCxnSpPr>
              <a:cxnSpLocks/>
            </p:cNvCxnSpPr>
            <p:nvPr/>
          </p:nvCxnSpPr>
          <p:spPr>
            <a:xfrm flipV="1">
              <a:off x="957197" y="4368055"/>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grpSp>
      <p:sp>
        <p:nvSpPr>
          <p:cNvPr id="54" name="TextBox 42">
            <a:extLst>
              <a:ext uri="{FF2B5EF4-FFF2-40B4-BE49-F238E27FC236}">
                <a16:creationId xmlns:a16="http://schemas.microsoft.com/office/drawing/2014/main" id="{7CA726C5-AE30-2C68-A41C-40874BB9C3F7}"/>
              </a:ext>
            </a:extLst>
          </p:cNvPr>
          <p:cNvSpPr txBox="1"/>
          <p:nvPr/>
        </p:nvSpPr>
        <p:spPr>
          <a:xfrm>
            <a:off x="1700751" y="4862442"/>
            <a:ext cx="2162246"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Satans opstand en verbanning</a:t>
            </a:r>
          </a:p>
        </p:txBody>
      </p:sp>
      <p:grpSp>
        <p:nvGrpSpPr>
          <p:cNvPr id="44" name="Groep 43">
            <a:extLst>
              <a:ext uri="{FF2B5EF4-FFF2-40B4-BE49-F238E27FC236}">
                <a16:creationId xmlns:a16="http://schemas.microsoft.com/office/drawing/2014/main" id="{102A8856-90C6-11AF-81AC-648533494DAA}"/>
              </a:ext>
            </a:extLst>
          </p:cNvPr>
          <p:cNvGrpSpPr/>
          <p:nvPr/>
        </p:nvGrpSpPr>
        <p:grpSpPr>
          <a:xfrm>
            <a:off x="4158437" y="2130915"/>
            <a:ext cx="890588" cy="3809999"/>
            <a:chOff x="4110326" y="1599408"/>
            <a:chExt cx="890588" cy="3809999"/>
          </a:xfrm>
        </p:grpSpPr>
        <p:cxnSp>
          <p:nvCxnSpPr>
            <p:cNvPr id="25" name="Straight Connector 24">
              <a:extLst>
                <a:ext uri="{FF2B5EF4-FFF2-40B4-BE49-F238E27FC236}">
                  <a16:creationId xmlns:a16="http://schemas.microsoft.com/office/drawing/2014/main" id="{F95B0180-5790-41C4-B67E-3A5D7C9D1B67}"/>
                </a:ext>
              </a:extLst>
            </p:cNvPr>
            <p:cNvCxnSpPr>
              <a:cxnSpLocks/>
            </p:cNvCxnSpPr>
            <p:nvPr/>
          </p:nvCxnSpPr>
          <p:spPr>
            <a:xfrm rot="10800000" flipV="1">
              <a:off x="4569066" y="1599408"/>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nvGrpSpPr>
            <p:cNvPr id="55" name="Group 4">
              <a:extLst>
                <a:ext uri="{FF2B5EF4-FFF2-40B4-BE49-F238E27FC236}">
                  <a16:creationId xmlns:a16="http://schemas.microsoft.com/office/drawing/2014/main" id="{0831A99D-0285-5CDB-837C-42B9F941FDE0}"/>
                </a:ext>
              </a:extLst>
            </p:cNvPr>
            <p:cNvGrpSpPr/>
            <p:nvPr/>
          </p:nvGrpSpPr>
          <p:grpSpPr>
            <a:xfrm rot="10800000">
              <a:off x="4110326" y="3059114"/>
              <a:ext cx="890588" cy="2350293"/>
              <a:chOff x="2686051" y="1678783"/>
              <a:chExt cx="890588" cy="2350293"/>
            </a:xfrm>
          </p:grpSpPr>
          <p:grpSp>
            <p:nvGrpSpPr>
              <p:cNvPr id="56" name="Group 23">
                <a:extLst>
                  <a:ext uri="{FF2B5EF4-FFF2-40B4-BE49-F238E27FC236}">
                    <a16:creationId xmlns:a16="http://schemas.microsoft.com/office/drawing/2014/main" id="{D8A07AE5-2077-AFE3-2DCF-72189D3048ED}"/>
                  </a:ext>
                </a:extLst>
              </p:cNvPr>
              <p:cNvGrpSpPr/>
              <p:nvPr/>
            </p:nvGrpSpPr>
            <p:grpSpPr>
              <a:xfrm>
                <a:off x="2686051" y="3138488"/>
                <a:ext cx="890588" cy="890588"/>
                <a:chOff x="2686051" y="3138488"/>
                <a:chExt cx="890588" cy="890588"/>
              </a:xfrm>
            </p:grpSpPr>
            <p:sp>
              <p:nvSpPr>
                <p:cNvPr id="58" name="Oval 25">
                  <a:extLst>
                    <a:ext uri="{FF2B5EF4-FFF2-40B4-BE49-F238E27FC236}">
                      <a16:creationId xmlns:a16="http://schemas.microsoft.com/office/drawing/2014/main" id="{F0240E8C-62EA-0041-816D-2B8EE45A3FD7}"/>
                    </a:ext>
                  </a:extLst>
                </p:cNvPr>
                <p:cNvSpPr/>
                <p:nvPr/>
              </p:nvSpPr>
              <p:spPr>
                <a:xfrm>
                  <a:off x="2686051" y="3138488"/>
                  <a:ext cx="890588" cy="890588"/>
                </a:xfrm>
                <a:prstGeom prst="ellipse">
                  <a:avLst/>
                </a:prstGeom>
                <a:solidFill>
                  <a:schemeClr val="accent2">
                    <a:alpha val="15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59" name="Oval 26">
                  <a:extLst>
                    <a:ext uri="{FF2B5EF4-FFF2-40B4-BE49-F238E27FC236}">
                      <a16:creationId xmlns:a16="http://schemas.microsoft.com/office/drawing/2014/main" id="{5A90276F-CCD6-63E4-6E5A-3F2E9987D439}"/>
                    </a:ext>
                  </a:extLst>
                </p:cNvPr>
                <p:cNvSpPr/>
                <p:nvPr/>
              </p:nvSpPr>
              <p:spPr>
                <a:xfrm>
                  <a:off x="2833084" y="3285521"/>
                  <a:ext cx="596523" cy="596523"/>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60" name="Oval 27">
                  <a:extLst>
                    <a:ext uri="{FF2B5EF4-FFF2-40B4-BE49-F238E27FC236}">
                      <a16:creationId xmlns:a16="http://schemas.microsoft.com/office/drawing/2014/main" id="{DD464B20-D749-82E7-763E-89F4906804EA}"/>
                    </a:ext>
                  </a:extLst>
                </p:cNvPr>
                <p:cNvSpPr/>
                <p:nvPr/>
              </p:nvSpPr>
              <p:spPr>
                <a:xfrm>
                  <a:off x="2978014" y="3430451"/>
                  <a:ext cx="306663" cy="306663"/>
                </a:xfrm>
                <a:prstGeom prst="ellipse">
                  <a:avLst/>
                </a:prstGeom>
                <a:solidFill>
                  <a:schemeClr val="bg1"/>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61" name="Oval 28">
                  <a:extLst>
                    <a:ext uri="{FF2B5EF4-FFF2-40B4-BE49-F238E27FC236}">
                      <a16:creationId xmlns:a16="http://schemas.microsoft.com/office/drawing/2014/main" id="{35FCE560-D32D-DEBD-9F2B-FD8195795F8B}"/>
                    </a:ext>
                  </a:extLst>
                </p:cNvPr>
                <p:cNvSpPr/>
                <p:nvPr/>
              </p:nvSpPr>
              <p:spPr>
                <a:xfrm>
                  <a:off x="3068333" y="3520770"/>
                  <a:ext cx="126024" cy="126024"/>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grpSp>
          <p:cxnSp>
            <p:nvCxnSpPr>
              <p:cNvPr id="57" name="Straight Connector 24">
                <a:extLst>
                  <a:ext uri="{FF2B5EF4-FFF2-40B4-BE49-F238E27FC236}">
                    <a16:creationId xmlns:a16="http://schemas.microsoft.com/office/drawing/2014/main" id="{E7686562-5406-076E-3DA4-DFA32DDC49B0}"/>
                  </a:ext>
                </a:extLst>
              </p:cNvPr>
              <p:cNvCxnSpPr>
                <a:cxnSpLocks/>
                <a:stCxn id="59" idx="0"/>
              </p:cNvCxnSpPr>
              <p:nvPr/>
            </p:nvCxnSpPr>
            <p:spPr>
              <a:xfrm flipV="1">
                <a:off x="3131346" y="1678783"/>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62" name="TextBox 45">
            <a:extLst>
              <a:ext uri="{FF2B5EF4-FFF2-40B4-BE49-F238E27FC236}">
                <a16:creationId xmlns:a16="http://schemas.microsoft.com/office/drawing/2014/main" id="{27C5BCD4-E35D-C9EE-B8F0-6AD43A09F2D4}"/>
              </a:ext>
            </a:extLst>
          </p:cNvPr>
          <p:cNvSpPr txBox="1"/>
          <p:nvPr/>
        </p:nvSpPr>
        <p:spPr>
          <a:xfrm>
            <a:off x="5315065" y="1836093"/>
            <a:ext cx="2282508"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4000-3900 v. Chr.</a:t>
            </a:r>
          </a:p>
        </p:txBody>
      </p:sp>
      <p:sp>
        <p:nvSpPr>
          <p:cNvPr id="5" name="TextBox 42">
            <a:extLst>
              <a:ext uri="{FF2B5EF4-FFF2-40B4-BE49-F238E27FC236}">
                <a16:creationId xmlns:a16="http://schemas.microsoft.com/office/drawing/2014/main" id="{C489CCCD-9786-E99F-76CB-CE4395586EA1}"/>
              </a:ext>
            </a:extLst>
          </p:cNvPr>
          <p:cNvSpPr txBox="1"/>
          <p:nvPr/>
        </p:nvSpPr>
        <p:spPr>
          <a:xfrm>
            <a:off x="8864106" y="4861515"/>
            <a:ext cx="2702439"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Kaïn, Abel, Henoch, </a:t>
            </a:r>
          </a:p>
          <a:p>
            <a:pPr algn="ctr"/>
            <a:r>
              <a:rPr lang="en-US" sz="2000" b="1" noProof="1">
                <a:solidFill>
                  <a:schemeClr val="bg1">
                    <a:lumMod val="65000"/>
                  </a:schemeClr>
                </a:solidFill>
                <a:latin typeface="Avenir Next LT Pro" panose="020B0504020202020204" pitchFamily="34" charset="0"/>
              </a:rPr>
              <a:t>Noach, Sem, Nimrod</a:t>
            </a:r>
          </a:p>
        </p:txBody>
      </p:sp>
      <p:sp>
        <p:nvSpPr>
          <p:cNvPr id="24" name="TextBox 42">
            <a:extLst>
              <a:ext uri="{FF2B5EF4-FFF2-40B4-BE49-F238E27FC236}">
                <a16:creationId xmlns:a16="http://schemas.microsoft.com/office/drawing/2014/main" id="{1572972A-3EBE-9E2D-DEB3-FCDBD69C2795}"/>
              </a:ext>
            </a:extLst>
          </p:cNvPr>
          <p:cNvSpPr txBox="1"/>
          <p:nvPr/>
        </p:nvSpPr>
        <p:spPr>
          <a:xfrm>
            <a:off x="1727607" y="2604441"/>
            <a:ext cx="2254339"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troont </a:t>
            </a:r>
          </a:p>
          <a:p>
            <a:pPr algn="ctr"/>
            <a:r>
              <a:rPr lang="en-US" sz="2000" b="1" noProof="1">
                <a:solidFill>
                  <a:schemeClr val="bg1"/>
                </a:solidFill>
                <a:latin typeface="Avenir Next LT Pro" panose="020B0504020202020204" pitchFamily="34" charset="0"/>
              </a:rPr>
              <a:t>boven de engelen</a:t>
            </a:r>
          </a:p>
        </p:txBody>
      </p:sp>
      <p:sp>
        <p:nvSpPr>
          <p:cNvPr id="26" name="TextBox 42">
            <a:extLst>
              <a:ext uri="{FF2B5EF4-FFF2-40B4-BE49-F238E27FC236}">
                <a16:creationId xmlns:a16="http://schemas.microsoft.com/office/drawing/2014/main" id="{69F1CDCA-11EE-343E-4563-62786DD129D7}"/>
              </a:ext>
            </a:extLst>
          </p:cNvPr>
          <p:cNvSpPr txBox="1"/>
          <p:nvPr/>
        </p:nvSpPr>
        <p:spPr>
          <a:xfrm>
            <a:off x="5387586" y="2606814"/>
            <a:ext cx="2114268"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wandelt met de mens</a:t>
            </a:r>
          </a:p>
        </p:txBody>
      </p:sp>
      <p:sp>
        <p:nvSpPr>
          <p:cNvPr id="27" name="TextBox 42">
            <a:extLst>
              <a:ext uri="{FF2B5EF4-FFF2-40B4-BE49-F238E27FC236}">
                <a16:creationId xmlns:a16="http://schemas.microsoft.com/office/drawing/2014/main" id="{59D1B297-3269-5BC6-5819-D6623045DAA6}"/>
              </a:ext>
            </a:extLst>
          </p:cNvPr>
          <p:cNvSpPr txBox="1"/>
          <p:nvPr/>
        </p:nvSpPr>
        <p:spPr>
          <a:xfrm>
            <a:off x="9079191" y="2625540"/>
            <a:ext cx="2114268"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bezoekt en leidt de mens</a:t>
            </a:r>
          </a:p>
        </p:txBody>
      </p:sp>
      <p:grpSp>
        <p:nvGrpSpPr>
          <p:cNvPr id="42" name="Groep 41">
            <a:extLst>
              <a:ext uri="{FF2B5EF4-FFF2-40B4-BE49-F238E27FC236}">
                <a16:creationId xmlns:a16="http://schemas.microsoft.com/office/drawing/2014/main" id="{783A251B-0695-B583-6566-9F3C1CC490FD}"/>
              </a:ext>
            </a:extLst>
          </p:cNvPr>
          <p:cNvGrpSpPr/>
          <p:nvPr/>
        </p:nvGrpSpPr>
        <p:grpSpPr>
          <a:xfrm>
            <a:off x="7894518" y="2097266"/>
            <a:ext cx="890588" cy="3809999"/>
            <a:chOff x="7619392" y="1627766"/>
            <a:chExt cx="890588" cy="3809999"/>
          </a:xfrm>
        </p:grpSpPr>
        <p:cxnSp>
          <p:nvCxnSpPr>
            <p:cNvPr id="19" name="Straight Connector 18">
              <a:extLst>
                <a:ext uri="{FF2B5EF4-FFF2-40B4-BE49-F238E27FC236}">
                  <a16:creationId xmlns:a16="http://schemas.microsoft.com/office/drawing/2014/main" id="{C31E3C86-AEDC-4F19-80D2-53F0D7A746CD}"/>
                </a:ext>
              </a:extLst>
            </p:cNvPr>
            <p:cNvCxnSpPr>
              <a:cxnSpLocks/>
            </p:cNvCxnSpPr>
            <p:nvPr/>
          </p:nvCxnSpPr>
          <p:spPr>
            <a:xfrm flipV="1">
              <a:off x="8064686" y="1627766"/>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18">
              <a:extLst>
                <a:ext uri="{FF2B5EF4-FFF2-40B4-BE49-F238E27FC236}">
                  <a16:creationId xmlns:a16="http://schemas.microsoft.com/office/drawing/2014/main" id="{E2AA6C69-196F-CF7B-FB28-3B45ADF46A01}"/>
                </a:ext>
              </a:extLst>
            </p:cNvPr>
            <p:cNvCxnSpPr>
              <a:cxnSpLocks/>
            </p:cNvCxnSpPr>
            <p:nvPr/>
          </p:nvCxnSpPr>
          <p:spPr>
            <a:xfrm flipV="1">
              <a:off x="8064686" y="3831027"/>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grpSp>
          <p:nvGrpSpPr>
            <p:cNvPr id="18" name="Group 17">
              <a:extLst>
                <a:ext uri="{FF2B5EF4-FFF2-40B4-BE49-F238E27FC236}">
                  <a16:creationId xmlns:a16="http://schemas.microsoft.com/office/drawing/2014/main" id="{22680DE9-138A-4F98-A708-1F791B7B1836}"/>
                </a:ext>
              </a:extLst>
            </p:cNvPr>
            <p:cNvGrpSpPr/>
            <p:nvPr/>
          </p:nvGrpSpPr>
          <p:grpSpPr>
            <a:xfrm>
              <a:off x="7619392" y="3087471"/>
              <a:ext cx="890588" cy="890588"/>
              <a:chOff x="2686051" y="3138488"/>
              <a:chExt cx="890588" cy="890588"/>
            </a:xfrm>
          </p:grpSpPr>
          <p:sp>
            <p:nvSpPr>
              <p:cNvPr id="20" name="Oval 19">
                <a:extLst>
                  <a:ext uri="{FF2B5EF4-FFF2-40B4-BE49-F238E27FC236}">
                    <a16:creationId xmlns:a16="http://schemas.microsoft.com/office/drawing/2014/main" id="{EBD5FE9F-CF16-4EE9-86E4-0C48DBD6985A}"/>
                  </a:ext>
                </a:extLst>
              </p:cNvPr>
              <p:cNvSpPr/>
              <p:nvPr/>
            </p:nvSpPr>
            <p:spPr>
              <a:xfrm>
                <a:off x="2686051" y="3138488"/>
                <a:ext cx="890588" cy="890588"/>
              </a:xfrm>
              <a:prstGeom prst="ellipse">
                <a:avLst/>
              </a:prstGeom>
              <a:solidFill>
                <a:schemeClr val="accent5">
                  <a:alpha val="15000"/>
                </a:schemeClr>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21" name="Oval 20">
                <a:extLst>
                  <a:ext uri="{FF2B5EF4-FFF2-40B4-BE49-F238E27FC236}">
                    <a16:creationId xmlns:a16="http://schemas.microsoft.com/office/drawing/2014/main" id="{BE7FCFC8-DB05-425D-B847-6693CDC08632}"/>
                  </a:ext>
                </a:extLst>
              </p:cNvPr>
              <p:cNvSpPr/>
              <p:nvPr/>
            </p:nvSpPr>
            <p:spPr>
              <a:xfrm>
                <a:off x="2833084" y="3285521"/>
                <a:ext cx="596523" cy="596523"/>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22" name="Oval 21">
                <a:extLst>
                  <a:ext uri="{FF2B5EF4-FFF2-40B4-BE49-F238E27FC236}">
                    <a16:creationId xmlns:a16="http://schemas.microsoft.com/office/drawing/2014/main" id="{9F893F1F-2EB7-4B89-A1D3-02EE81C8523E}"/>
                  </a:ext>
                </a:extLst>
              </p:cNvPr>
              <p:cNvSpPr/>
              <p:nvPr/>
            </p:nvSpPr>
            <p:spPr>
              <a:xfrm>
                <a:off x="2978014" y="3430451"/>
                <a:ext cx="306663" cy="306663"/>
              </a:xfrm>
              <a:prstGeom prst="ellipse">
                <a:avLst/>
              </a:prstGeom>
              <a:solidFill>
                <a:schemeClr val="bg1"/>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sp>
            <p:nvSpPr>
              <p:cNvPr id="23" name="Oval 22">
                <a:extLst>
                  <a:ext uri="{FF2B5EF4-FFF2-40B4-BE49-F238E27FC236}">
                    <a16:creationId xmlns:a16="http://schemas.microsoft.com/office/drawing/2014/main" id="{9A760EA6-C637-4FB0-8E2A-5635DA19908D}"/>
                  </a:ext>
                </a:extLst>
              </p:cNvPr>
              <p:cNvSpPr/>
              <p:nvPr/>
            </p:nvSpPr>
            <p:spPr>
              <a:xfrm>
                <a:off x="3068333" y="3520770"/>
                <a:ext cx="126024" cy="126024"/>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venir Next LT Pro" panose="020B0504020202020204" pitchFamily="34" charset="0"/>
                </a:endParaRPr>
              </a:p>
            </p:txBody>
          </p:sp>
        </p:grpSp>
      </p:grpSp>
    </p:spTree>
    <p:extLst>
      <p:ext uri="{BB962C8B-B14F-4D97-AF65-F5344CB8AC3E}">
        <p14:creationId xmlns:p14="http://schemas.microsoft.com/office/powerpoint/2010/main" val="25525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755D45B9-A5D6-40D5-8C99-EE6B6D8B3EA5}"/>
              </a:ext>
            </a:extLst>
          </p:cNvPr>
          <p:cNvSpPr/>
          <p:nvPr/>
        </p:nvSpPr>
        <p:spPr>
          <a:xfrm>
            <a:off x="1700752" y="3596142"/>
            <a:ext cx="2162245" cy="890588"/>
          </a:xfrm>
          <a:prstGeom prst="roundRect">
            <a:avLst>
              <a:gd name="adj" fmla="val 50000"/>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Belofte</a:t>
            </a:r>
            <a:endParaRPr lang="en-US" sz="2000" b="1" dirty="0">
              <a:solidFill>
                <a:schemeClr val="tx1">
                  <a:lumMod val="85000"/>
                  <a:lumOff val="15000"/>
                </a:schemeClr>
              </a:solidFill>
              <a:latin typeface="Avenir Next LT Pro" panose="020B0504020202020204" pitchFamily="34" charset="0"/>
            </a:endParaRPr>
          </a:p>
        </p:txBody>
      </p:sp>
      <p:sp>
        <p:nvSpPr>
          <p:cNvPr id="9" name="Rectangle: Rounded Corners 8">
            <a:extLst>
              <a:ext uri="{FF2B5EF4-FFF2-40B4-BE49-F238E27FC236}">
                <a16:creationId xmlns:a16="http://schemas.microsoft.com/office/drawing/2014/main" id="{B7ABF051-850A-4291-9486-C472A203545F}"/>
              </a:ext>
            </a:extLst>
          </p:cNvPr>
          <p:cNvSpPr/>
          <p:nvPr/>
        </p:nvSpPr>
        <p:spPr>
          <a:xfrm>
            <a:off x="5345648" y="3590622"/>
            <a:ext cx="2251925" cy="890588"/>
          </a:xfrm>
          <a:prstGeom prst="roundRect">
            <a:avLst>
              <a:gd name="adj" fmla="val 50000"/>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lumMod val="85000"/>
                    <a:lumOff val="15000"/>
                  </a:schemeClr>
                </a:solidFill>
                <a:latin typeface="Avenir Next LT Pro" panose="020B0504020202020204" pitchFamily="34" charset="0"/>
              </a:rPr>
              <a:t>Wet</a:t>
            </a:r>
          </a:p>
        </p:txBody>
      </p:sp>
      <p:sp>
        <p:nvSpPr>
          <p:cNvPr id="10" name="Rectangle: Rounded Corners 9">
            <a:extLst>
              <a:ext uri="{FF2B5EF4-FFF2-40B4-BE49-F238E27FC236}">
                <a16:creationId xmlns:a16="http://schemas.microsoft.com/office/drawing/2014/main" id="{02221A6C-35AC-4EA1-AB6E-7FF4A292BC09}"/>
              </a:ext>
            </a:extLst>
          </p:cNvPr>
          <p:cNvSpPr/>
          <p:nvPr/>
        </p:nvSpPr>
        <p:spPr>
          <a:xfrm>
            <a:off x="9087001" y="3590621"/>
            <a:ext cx="2256650" cy="890588"/>
          </a:xfrm>
          <a:prstGeom prst="roundRect">
            <a:avLst>
              <a:gd name="adj" fmla="val 50000"/>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lumMod val="85000"/>
                    <a:lumOff val="15000"/>
                  </a:schemeClr>
                </a:solidFill>
                <a:latin typeface="Avenir Next LT Pro" panose="020B0504020202020204" pitchFamily="34" charset="0"/>
              </a:rPr>
              <a:t>Wet</a:t>
            </a:r>
          </a:p>
        </p:txBody>
      </p:sp>
      <p:sp>
        <p:nvSpPr>
          <p:cNvPr id="40" name="TextBox 39">
            <a:extLst>
              <a:ext uri="{FF2B5EF4-FFF2-40B4-BE49-F238E27FC236}">
                <a16:creationId xmlns:a16="http://schemas.microsoft.com/office/drawing/2014/main" id="{6BDAF4DB-C7B8-481E-8A02-9F6CD005D66E}"/>
              </a:ext>
            </a:extLst>
          </p:cNvPr>
          <p:cNvSpPr txBox="1"/>
          <p:nvPr/>
        </p:nvSpPr>
        <p:spPr>
          <a:xfrm>
            <a:off x="9026222" y="1841073"/>
            <a:ext cx="2256650"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1000 v. Chr.-Jezus</a:t>
            </a:r>
          </a:p>
        </p:txBody>
      </p:sp>
      <p:sp>
        <p:nvSpPr>
          <p:cNvPr id="43" name="TextBox 42">
            <a:extLst>
              <a:ext uri="{FF2B5EF4-FFF2-40B4-BE49-F238E27FC236}">
                <a16:creationId xmlns:a16="http://schemas.microsoft.com/office/drawing/2014/main" id="{2D411930-9099-46F6-9427-4DE208A26289}"/>
              </a:ext>
            </a:extLst>
          </p:cNvPr>
          <p:cNvSpPr txBox="1"/>
          <p:nvPr/>
        </p:nvSpPr>
        <p:spPr>
          <a:xfrm>
            <a:off x="4757063" y="4880243"/>
            <a:ext cx="3429414"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Tabernakel van Mozes</a:t>
            </a:r>
          </a:p>
          <a:p>
            <a:pPr algn="ctr"/>
            <a:r>
              <a:rPr lang="en-US" sz="2000" b="1" noProof="1">
                <a:solidFill>
                  <a:schemeClr val="bg1">
                    <a:lumMod val="65000"/>
                  </a:schemeClr>
                </a:solidFill>
                <a:latin typeface="Avenir Next LT Pro" panose="020B0504020202020204" pitchFamily="34" charset="0"/>
              </a:rPr>
              <a:t>Tent van David</a:t>
            </a:r>
          </a:p>
        </p:txBody>
      </p:sp>
      <p:sp>
        <p:nvSpPr>
          <p:cNvPr id="46" name="TextBox 45">
            <a:extLst>
              <a:ext uri="{FF2B5EF4-FFF2-40B4-BE49-F238E27FC236}">
                <a16:creationId xmlns:a16="http://schemas.microsoft.com/office/drawing/2014/main" id="{7E951062-1F2C-48DD-834C-D2A7AB9642F7}"/>
              </a:ext>
            </a:extLst>
          </p:cNvPr>
          <p:cNvSpPr txBox="1"/>
          <p:nvPr/>
        </p:nvSpPr>
        <p:spPr>
          <a:xfrm>
            <a:off x="1732377" y="1832820"/>
            <a:ext cx="2254339"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2000-1500 v. Chr.</a:t>
            </a:r>
          </a:p>
        </p:txBody>
      </p:sp>
      <p:sp>
        <p:nvSpPr>
          <p:cNvPr id="54" name="TextBox 42">
            <a:extLst>
              <a:ext uri="{FF2B5EF4-FFF2-40B4-BE49-F238E27FC236}">
                <a16:creationId xmlns:a16="http://schemas.microsoft.com/office/drawing/2014/main" id="{7CA726C5-AE30-2C68-A41C-40874BB9C3F7}"/>
              </a:ext>
            </a:extLst>
          </p:cNvPr>
          <p:cNvSpPr txBox="1"/>
          <p:nvPr/>
        </p:nvSpPr>
        <p:spPr>
          <a:xfrm>
            <a:off x="1700751" y="4862442"/>
            <a:ext cx="2162246"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Abraham, Izak, Jakob, Jozef</a:t>
            </a:r>
          </a:p>
        </p:txBody>
      </p:sp>
      <p:grpSp>
        <p:nvGrpSpPr>
          <p:cNvPr id="44" name="Groep 43">
            <a:extLst>
              <a:ext uri="{FF2B5EF4-FFF2-40B4-BE49-F238E27FC236}">
                <a16:creationId xmlns:a16="http://schemas.microsoft.com/office/drawing/2014/main" id="{102A8856-90C6-11AF-81AC-648533494DAA}"/>
              </a:ext>
            </a:extLst>
          </p:cNvPr>
          <p:cNvGrpSpPr/>
          <p:nvPr/>
        </p:nvGrpSpPr>
        <p:grpSpPr>
          <a:xfrm>
            <a:off x="4158437" y="2130915"/>
            <a:ext cx="890588" cy="3809999"/>
            <a:chOff x="4110326" y="1599408"/>
            <a:chExt cx="890588" cy="3809999"/>
          </a:xfrm>
        </p:grpSpPr>
        <p:cxnSp>
          <p:nvCxnSpPr>
            <p:cNvPr id="25" name="Straight Connector 24">
              <a:extLst>
                <a:ext uri="{FF2B5EF4-FFF2-40B4-BE49-F238E27FC236}">
                  <a16:creationId xmlns:a16="http://schemas.microsoft.com/office/drawing/2014/main" id="{F95B0180-5790-41C4-B67E-3A5D7C9D1B67}"/>
                </a:ext>
              </a:extLst>
            </p:cNvPr>
            <p:cNvCxnSpPr>
              <a:cxnSpLocks/>
            </p:cNvCxnSpPr>
            <p:nvPr/>
          </p:nvCxnSpPr>
          <p:spPr>
            <a:xfrm rot="10800000" flipV="1">
              <a:off x="4569066" y="1599408"/>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nvGrpSpPr>
            <p:cNvPr id="55" name="Group 4">
              <a:extLst>
                <a:ext uri="{FF2B5EF4-FFF2-40B4-BE49-F238E27FC236}">
                  <a16:creationId xmlns:a16="http://schemas.microsoft.com/office/drawing/2014/main" id="{0831A99D-0285-5CDB-837C-42B9F941FDE0}"/>
                </a:ext>
              </a:extLst>
            </p:cNvPr>
            <p:cNvGrpSpPr/>
            <p:nvPr/>
          </p:nvGrpSpPr>
          <p:grpSpPr>
            <a:xfrm rot="10800000">
              <a:off x="4110326" y="3059114"/>
              <a:ext cx="890588" cy="2350293"/>
              <a:chOff x="2686051" y="1678783"/>
              <a:chExt cx="890588" cy="2350293"/>
            </a:xfrm>
          </p:grpSpPr>
          <p:grpSp>
            <p:nvGrpSpPr>
              <p:cNvPr id="56" name="Group 23">
                <a:extLst>
                  <a:ext uri="{FF2B5EF4-FFF2-40B4-BE49-F238E27FC236}">
                    <a16:creationId xmlns:a16="http://schemas.microsoft.com/office/drawing/2014/main" id="{D8A07AE5-2077-AFE3-2DCF-72189D3048ED}"/>
                  </a:ext>
                </a:extLst>
              </p:cNvPr>
              <p:cNvGrpSpPr/>
              <p:nvPr/>
            </p:nvGrpSpPr>
            <p:grpSpPr>
              <a:xfrm>
                <a:off x="2686051" y="3138488"/>
                <a:ext cx="890588" cy="890588"/>
                <a:chOff x="2686051" y="3138488"/>
                <a:chExt cx="890588" cy="890588"/>
              </a:xfrm>
            </p:grpSpPr>
            <p:sp>
              <p:nvSpPr>
                <p:cNvPr id="58" name="Oval 25">
                  <a:extLst>
                    <a:ext uri="{FF2B5EF4-FFF2-40B4-BE49-F238E27FC236}">
                      <a16:creationId xmlns:a16="http://schemas.microsoft.com/office/drawing/2014/main" id="{F0240E8C-62EA-0041-816D-2B8EE45A3FD7}"/>
                    </a:ext>
                  </a:extLst>
                </p:cNvPr>
                <p:cNvSpPr/>
                <p:nvPr/>
              </p:nvSpPr>
              <p:spPr>
                <a:xfrm>
                  <a:off x="2686051" y="3138488"/>
                  <a:ext cx="890588" cy="890588"/>
                </a:xfrm>
                <a:prstGeom prst="ellipse">
                  <a:avLst/>
                </a:prstGeom>
                <a:solidFill>
                  <a:schemeClr val="accent2">
                    <a:alpha val="15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59" name="Oval 26">
                  <a:extLst>
                    <a:ext uri="{FF2B5EF4-FFF2-40B4-BE49-F238E27FC236}">
                      <a16:creationId xmlns:a16="http://schemas.microsoft.com/office/drawing/2014/main" id="{5A90276F-CCD6-63E4-6E5A-3F2E9987D439}"/>
                    </a:ext>
                  </a:extLst>
                </p:cNvPr>
                <p:cNvSpPr/>
                <p:nvPr/>
              </p:nvSpPr>
              <p:spPr>
                <a:xfrm>
                  <a:off x="2833084" y="3285521"/>
                  <a:ext cx="596523" cy="596523"/>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0" name="Oval 27">
                  <a:extLst>
                    <a:ext uri="{FF2B5EF4-FFF2-40B4-BE49-F238E27FC236}">
                      <a16:creationId xmlns:a16="http://schemas.microsoft.com/office/drawing/2014/main" id="{DD464B20-D749-82E7-763E-89F4906804EA}"/>
                    </a:ext>
                  </a:extLst>
                </p:cNvPr>
                <p:cNvSpPr/>
                <p:nvPr/>
              </p:nvSpPr>
              <p:spPr>
                <a:xfrm>
                  <a:off x="2978014" y="3430451"/>
                  <a:ext cx="306663" cy="306663"/>
                </a:xfrm>
                <a:prstGeom prst="ellipse">
                  <a:avLst/>
                </a:prstGeom>
                <a:solidFill>
                  <a:schemeClr val="bg1"/>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1" name="Oval 28">
                  <a:extLst>
                    <a:ext uri="{FF2B5EF4-FFF2-40B4-BE49-F238E27FC236}">
                      <a16:creationId xmlns:a16="http://schemas.microsoft.com/office/drawing/2014/main" id="{35FCE560-D32D-DEBD-9F2B-FD8195795F8B}"/>
                    </a:ext>
                  </a:extLst>
                </p:cNvPr>
                <p:cNvSpPr/>
                <p:nvPr/>
              </p:nvSpPr>
              <p:spPr>
                <a:xfrm>
                  <a:off x="3068333" y="3520770"/>
                  <a:ext cx="126024" cy="126024"/>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cxnSp>
            <p:nvCxnSpPr>
              <p:cNvPr id="57" name="Straight Connector 24">
                <a:extLst>
                  <a:ext uri="{FF2B5EF4-FFF2-40B4-BE49-F238E27FC236}">
                    <a16:creationId xmlns:a16="http://schemas.microsoft.com/office/drawing/2014/main" id="{E7686562-5406-076E-3DA4-DFA32DDC49B0}"/>
                  </a:ext>
                </a:extLst>
              </p:cNvPr>
              <p:cNvCxnSpPr>
                <a:cxnSpLocks/>
                <a:stCxn id="59" idx="0"/>
              </p:cNvCxnSpPr>
              <p:nvPr/>
            </p:nvCxnSpPr>
            <p:spPr>
              <a:xfrm flipV="1">
                <a:off x="3131346" y="1678783"/>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62" name="TextBox 45">
            <a:extLst>
              <a:ext uri="{FF2B5EF4-FFF2-40B4-BE49-F238E27FC236}">
                <a16:creationId xmlns:a16="http://schemas.microsoft.com/office/drawing/2014/main" id="{27C5BCD4-E35D-C9EE-B8F0-6AD43A09F2D4}"/>
              </a:ext>
            </a:extLst>
          </p:cNvPr>
          <p:cNvSpPr txBox="1"/>
          <p:nvPr/>
        </p:nvSpPr>
        <p:spPr>
          <a:xfrm>
            <a:off x="5450244" y="1850340"/>
            <a:ext cx="2399053"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1500-1000 v. Chr.</a:t>
            </a:r>
          </a:p>
        </p:txBody>
      </p:sp>
      <p:sp>
        <p:nvSpPr>
          <p:cNvPr id="5" name="TextBox 42">
            <a:extLst>
              <a:ext uri="{FF2B5EF4-FFF2-40B4-BE49-F238E27FC236}">
                <a16:creationId xmlns:a16="http://schemas.microsoft.com/office/drawing/2014/main" id="{C489CCCD-9786-E99F-76CB-CE4395586EA1}"/>
              </a:ext>
            </a:extLst>
          </p:cNvPr>
          <p:cNvSpPr txBox="1"/>
          <p:nvPr/>
        </p:nvSpPr>
        <p:spPr>
          <a:xfrm>
            <a:off x="8821026" y="4862441"/>
            <a:ext cx="2702439"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1e: David/Salomo</a:t>
            </a:r>
          </a:p>
          <a:p>
            <a:pPr algn="ctr"/>
            <a:r>
              <a:rPr lang="en-US" sz="2000" b="1" noProof="1">
                <a:solidFill>
                  <a:schemeClr val="bg1">
                    <a:lumMod val="65000"/>
                  </a:schemeClr>
                </a:solidFill>
                <a:latin typeface="Avenir Next LT Pro" panose="020B0504020202020204" pitchFamily="34" charset="0"/>
              </a:rPr>
              <a:t>2e: Ezra/Nehemia</a:t>
            </a:r>
          </a:p>
        </p:txBody>
      </p:sp>
      <p:sp>
        <p:nvSpPr>
          <p:cNvPr id="24" name="TextBox 42">
            <a:extLst>
              <a:ext uri="{FF2B5EF4-FFF2-40B4-BE49-F238E27FC236}">
                <a16:creationId xmlns:a16="http://schemas.microsoft.com/office/drawing/2014/main" id="{1572972A-3EBE-9E2D-DEB3-FCDBD69C2795}"/>
              </a:ext>
            </a:extLst>
          </p:cNvPr>
          <p:cNvSpPr txBox="1"/>
          <p:nvPr/>
        </p:nvSpPr>
        <p:spPr>
          <a:xfrm>
            <a:off x="1795157" y="2635655"/>
            <a:ext cx="2051612"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spreekt</a:t>
            </a:r>
          </a:p>
          <a:p>
            <a:pPr algn="ctr"/>
            <a:r>
              <a:rPr lang="en-US" sz="2000" b="1" noProof="1">
                <a:solidFill>
                  <a:schemeClr val="bg1"/>
                </a:solidFill>
                <a:latin typeface="Avenir Next LT Pro" panose="020B0504020202020204" pitchFamily="34" charset="0"/>
              </a:rPr>
              <a:t>via Abraham</a:t>
            </a:r>
          </a:p>
        </p:txBody>
      </p:sp>
      <p:sp>
        <p:nvSpPr>
          <p:cNvPr id="26" name="TextBox 42">
            <a:extLst>
              <a:ext uri="{FF2B5EF4-FFF2-40B4-BE49-F238E27FC236}">
                <a16:creationId xmlns:a16="http://schemas.microsoft.com/office/drawing/2014/main" id="{69F1CDCA-11EE-343E-4563-62786DD129D7}"/>
              </a:ext>
            </a:extLst>
          </p:cNvPr>
          <p:cNvSpPr txBox="1"/>
          <p:nvPr/>
        </p:nvSpPr>
        <p:spPr>
          <a:xfrm>
            <a:off x="5387585" y="2606814"/>
            <a:ext cx="2119161"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woont </a:t>
            </a:r>
          </a:p>
          <a:p>
            <a:pPr algn="ctr"/>
            <a:r>
              <a:rPr lang="en-US" sz="2000" b="1" noProof="1">
                <a:solidFill>
                  <a:schemeClr val="bg1"/>
                </a:solidFill>
                <a:latin typeface="Avenir Next LT Pro" panose="020B0504020202020204" pitchFamily="34" charset="0"/>
              </a:rPr>
              <a:t>in een tent</a:t>
            </a:r>
          </a:p>
        </p:txBody>
      </p:sp>
      <p:sp>
        <p:nvSpPr>
          <p:cNvPr id="27" name="TextBox 42">
            <a:extLst>
              <a:ext uri="{FF2B5EF4-FFF2-40B4-BE49-F238E27FC236}">
                <a16:creationId xmlns:a16="http://schemas.microsoft.com/office/drawing/2014/main" id="{59D1B297-3269-5BC6-5819-D6623045DAA6}"/>
              </a:ext>
            </a:extLst>
          </p:cNvPr>
          <p:cNvSpPr txBox="1"/>
          <p:nvPr/>
        </p:nvSpPr>
        <p:spPr>
          <a:xfrm>
            <a:off x="9115112" y="2612598"/>
            <a:ext cx="2114268"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woont</a:t>
            </a:r>
          </a:p>
          <a:p>
            <a:pPr algn="ctr"/>
            <a:r>
              <a:rPr lang="en-US" sz="2000" b="1" noProof="1">
                <a:solidFill>
                  <a:schemeClr val="bg1"/>
                </a:solidFill>
                <a:latin typeface="Avenir Next LT Pro" panose="020B0504020202020204" pitchFamily="34" charset="0"/>
              </a:rPr>
              <a:t>in de tempel</a:t>
            </a:r>
          </a:p>
        </p:txBody>
      </p:sp>
      <p:grpSp>
        <p:nvGrpSpPr>
          <p:cNvPr id="42" name="Groep 41">
            <a:extLst>
              <a:ext uri="{FF2B5EF4-FFF2-40B4-BE49-F238E27FC236}">
                <a16:creationId xmlns:a16="http://schemas.microsoft.com/office/drawing/2014/main" id="{783A251B-0695-B583-6566-9F3C1CC490FD}"/>
              </a:ext>
            </a:extLst>
          </p:cNvPr>
          <p:cNvGrpSpPr/>
          <p:nvPr/>
        </p:nvGrpSpPr>
        <p:grpSpPr>
          <a:xfrm>
            <a:off x="7894518" y="2097266"/>
            <a:ext cx="890588" cy="3809999"/>
            <a:chOff x="7619392" y="1627766"/>
            <a:chExt cx="890588" cy="3809999"/>
          </a:xfrm>
        </p:grpSpPr>
        <p:cxnSp>
          <p:nvCxnSpPr>
            <p:cNvPr id="19" name="Straight Connector 18">
              <a:extLst>
                <a:ext uri="{FF2B5EF4-FFF2-40B4-BE49-F238E27FC236}">
                  <a16:creationId xmlns:a16="http://schemas.microsoft.com/office/drawing/2014/main" id="{C31E3C86-AEDC-4F19-80D2-53F0D7A746CD}"/>
                </a:ext>
              </a:extLst>
            </p:cNvPr>
            <p:cNvCxnSpPr>
              <a:cxnSpLocks/>
            </p:cNvCxnSpPr>
            <p:nvPr/>
          </p:nvCxnSpPr>
          <p:spPr>
            <a:xfrm flipV="1">
              <a:off x="8064686" y="1627766"/>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18">
              <a:extLst>
                <a:ext uri="{FF2B5EF4-FFF2-40B4-BE49-F238E27FC236}">
                  <a16:creationId xmlns:a16="http://schemas.microsoft.com/office/drawing/2014/main" id="{E2AA6C69-196F-CF7B-FB28-3B45ADF46A01}"/>
                </a:ext>
              </a:extLst>
            </p:cNvPr>
            <p:cNvCxnSpPr>
              <a:cxnSpLocks/>
            </p:cNvCxnSpPr>
            <p:nvPr/>
          </p:nvCxnSpPr>
          <p:spPr>
            <a:xfrm flipV="1">
              <a:off x="8064686" y="3831027"/>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grpSp>
          <p:nvGrpSpPr>
            <p:cNvPr id="18" name="Group 17">
              <a:extLst>
                <a:ext uri="{FF2B5EF4-FFF2-40B4-BE49-F238E27FC236}">
                  <a16:creationId xmlns:a16="http://schemas.microsoft.com/office/drawing/2014/main" id="{22680DE9-138A-4F98-A708-1F791B7B1836}"/>
                </a:ext>
              </a:extLst>
            </p:cNvPr>
            <p:cNvGrpSpPr/>
            <p:nvPr/>
          </p:nvGrpSpPr>
          <p:grpSpPr>
            <a:xfrm>
              <a:off x="7619392" y="3087471"/>
              <a:ext cx="890588" cy="890588"/>
              <a:chOff x="2686051" y="3138488"/>
              <a:chExt cx="890588" cy="890588"/>
            </a:xfrm>
          </p:grpSpPr>
          <p:sp>
            <p:nvSpPr>
              <p:cNvPr id="20" name="Oval 19">
                <a:extLst>
                  <a:ext uri="{FF2B5EF4-FFF2-40B4-BE49-F238E27FC236}">
                    <a16:creationId xmlns:a16="http://schemas.microsoft.com/office/drawing/2014/main" id="{EBD5FE9F-CF16-4EE9-86E4-0C48DBD6985A}"/>
                  </a:ext>
                </a:extLst>
              </p:cNvPr>
              <p:cNvSpPr/>
              <p:nvPr/>
            </p:nvSpPr>
            <p:spPr>
              <a:xfrm>
                <a:off x="2686051" y="3138488"/>
                <a:ext cx="890588" cy="890588"/>
              </a:xfrm>
              <a:prstGeom prst="ellipse">
                <a:avLst/>
              </a:prstGeom>
              <a:solidFill>
                <a:schemeClr val="accent5">
                  <a:alpha val="15000"/>
                </a:schemeClr>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1" name="Oval 20">
                <a:extLst>
                  <a:ext uri="{FF2B5EF4-FFF2-40B4-BE49-F238E27FC236}">
                    <a16:creationId xmlns:a16="http://schemas.microsoft.com/office/drawing/2014/main" id="{BE7FCFC8-DB05-425D-B847-6693CDC08632}"/>
                  </a:ext>
                </a:extLst>
              </p:cNvPr>
              <p:cNvSpPr/>
              <p:nvPr/>
            </p:nvSpPr>
            <p:spPr>
              <a:xfrm>
                <a:off x="2833084" y="3285521"/>
                <a:ext cx="596523" cy="596523"/>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2" name="Oval 21">
                <a:extLst>
                  <a:ext uri="{FF2B5EF4-FFF2-40B4-BE49-F238E27FC236}">
                    <a16:creationId xmlns:a16="http://schemas.microsoft.com/office/drawing/2014/main" id="{9F893F1F-2EB7-4B89-A1D3-02EE81C8523E}"/>
                  </a:ext>
                </a:extLst>
              </p:cNvPr>
              <p:cNvSpPr/>
              <p:nvPr/>
            </p:nvSpPr>
            <p:spPr>
              <a:xfrm>
                <a:off x="2978014" y="3430451"/>
                <a:ext cx="306663" cy="306663"/>
              </a:xfrm>
              <a:prstGeom prst="ellipse">
                <a:avLst/>
              </a:prstGeom>
              <a:solidFill>
                <a:schemeClr val="bg1"/>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3" name="Oval 22">
                <a:extLst>
                  <a:ext uri="{FF2B5EF4-FFF2-40B4-BE49-F238E27FC236}">
                    <a16:creationId xmlns:a16="http://schemas.microsoft.com/office/drawing/2014/main" id="{9A760EA6-C637-4FB0-8E2A-5635DA19908D}"/>
                  </a:ext>
                </a:extLst>
              </p:cNvPr>
              <p:cNvSpPr/>
              <p:nvPr/>
            </p:nvSpPr>
            <p:spPr>
              <a:xfrm>
                <a:off x="3068333" y="3520770"/>
                <a:ext cx="126024" cy="126024"/>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grpSp>
      <p:sp>
        <p:nvSpPr>
          <p:cNvPr id="11" name="Title 1">
            <a:extLst>
              <a:ext uri="{FF2B5EF4-FFF2-40B4-BE49-F238E27FC236}">
                <a16:creationId xmlns:a16="http://schemas.microsoft.com/office/drawing/2014/main" id="{0B275A72-7F04-1C4E-25D5-91266E372140}"/>
              </a:ext>
            </a:extLst>
          </p:cNvPr>
          <p:cNvSpPr>
            <a:spLocks noGrp="1"/>
          </p:cNvSpPr>
          <p:nvPr>
            <p:ph type="title"/>
          </p:nvPr>
        </p:nvSpPr>
        <p:spPr>
          <a:xfrm>
            <a:off x="1021118" y="629017"/>
            <a:ext cx="10172341" cy="739056"/>
          </a:xfrm>
        </p:spPr>
        <p:txBody>
          <a:bodyPr>
            <a:noAutofit/>
          </a:bodyPr>
          <a:lstStyle/>
          <a:p>
            <a:pPr algn="ctr"/>
            <a:r>
              <a:rPr lang="en-US" sz="3800" b="1" dirty="0">
                <a:solidFill>
                  <a:srgbClr val="00B0F0"/>
                </a:solidFill>
                <a:latin typeface="Avenir Next LT Pro" panose="020B0504020202020204" pitchFamily="34" charset="0"/>
              </a:rPr>
              <a:t>Gods aanwezigheid door de eeuwen heen</a:t>
            </a:r>
          </a:p>
        </p:txBody>
      </p:sp>
      <p:grpSp>
        <p:nvGrpSpPr>
          <p:cNvPr id="12" name="Groep 11">
            <a:extLst>
              <a:ext uri="{FF2B5EF4-FFF2-40B4-BE49-F238E27FC236}">
                <a16:creationId xmlns:a16="http://schemas.microsoft.com/office/drawing/2014/main" id="{D2F154AF-702C-04AA-0C2E-1A0CA35204C0}"/>
              </a:ext>
            </a:extLst>
          </p:cNvPr>
          <p:cNvGrpSpPr/>
          <p:nvPr/>
        </p:nvGrpSpPr>
        <p:grpSpPr>
          <a:xfrm>
            <a:off x="511903" y="2170321"/>
            <a:ext cx="890588" cy="3804472"/>
            <a:chOff x="511903" y="2170321"/>
            <a:chExt cx="890588" cy="3804472"/>
          </a:xfrm>
        </p:grpSpPr>
        <p:sp>
          <p:nvSpPr>
            <p:cNvPr id="13" name="Oval 31">
              <a:extLst>
                <a:ext uri="{FF2B5EF4-FFF2-40B4-BE49-F238E27FC236}">
                  <a16:creationId xmlns:a16="http://schemas.microsoft.com/office/drawing/2014/main" id="{EDEFC87C-AF45-34A1-47EF-745623D66DC9}"/>
                </a:ext>
              </a:extLst>
            </p:cNvPr>
            <p:cNvSpPr/>
            <p:nvPr/>
          </p:nvSpPr>
          <p:spPr>
            <a:xfrm>
              <a:off x="511903" y="3630026"/>
              <a:ext cx="890588" cy="890588"/>
            </a:xfrm>
            <a:prstGeom prst="ellipse">
              <a:avLst/>
            </a:prstGeom>
            <a:solidFill>
              <a:srgbClr val="C13018">
                <a:alpha val="14902"/>
              </a:srgbClr>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venir Next LT Pro" panose="020B0504020202020204" pitchFamily="34" charset="0"/>
              </a:endParaRPr>
            </a:p>
          </p:txBody>
        </p:sp>
        <p:sp>
          <p:nvSpPr>
            <p:cNvPr id="14" name="Oval 32">
              <a:extLst>
                <a:ext uri="{FF2B5EF4-FFF2-40B4-BE49-F238E27FC236}">
                  <a16:creationId xmlns:a16="http://schemas.microsoft.com/office/drawing/2014/main" id="{FF8152A9-78C9-170D-2321-F728DCF44F03}"/>
                </a:ext>
              </a:extLst>
            </p:cNvPr>
            <p:cNvSpPr/>
            <p:nvPr/>
          </p:nvSpPr>
          <p:spPr>
            <a:xfrm>
              <a:off x="658936" y="3777059"/>
              <a:ext cx="596523" cy="596523"/>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5" name="Oval 33">
              <a:extLst>
                <a:ext uri="{FF2B5EF4-FFF2-40B4-BE49-F238E27FC236}">
                  <a16:creationId xmlns:a16="http://schemas.microsoft.com/office/drawing/2014/main" id="{E37276F5-7F28-677A-AD94-42C946094923}"/>
                </a:ext>
              </a:extLst>
            </p:cNvPr>
            <p:cNvSpPr/>
            <p:nvPr/>
          </p:nvSpPr>
          <p:spPr>
            <a:xfrm>
              <a:off x="803866" y="3921989"/>
              <a:ext cx="306663" cy="306663"/>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6" name="Oval 34">
              <a:extLst>
                <a:ext uri="{FF2B5EF4-FFF2-40B4-BE49-F238E27FC236}">
                  <a16:creationId xmlns:a16="http://schemas.microsoft.com/office/drawing/2014/main" id="{5CB655FE-0277-C279-3512-9BF94CFF4A8F}"/>
                </a:ext>
              </a:extLst>
            </p:cNvPr>
            <p:cNvSpPr/>
            <p:nvPr/>
          </p:nvSpPr>
          <p:spPr>
            <a:xfrm>
              <a:off x="894185" y="4012308"/>
              <a:ext cx="126024" cy="126024"/>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cxnSp>
          <p:nvCxnSpPr>
            <p:cNvPr id="17" name="Straight Connector 30">
              <a:extLst>
                <a:ext uri="{FF2B5EF4-FFF2-40B4-BE49-F238E27FC236}">
                  <a16:creationId xmlns:a16="http://schemas.microsoft.com/office/drawing/2014/main" id="{1DA747F8-EB5B-65B8-CA34-779C3B14FA51}"/>
                </a:ext>
              </a:extLst>
            </p:cNvPr>
            <p:cNvCxnSpPr>
              <a:cxnSpLocks/>
              <a:stCxn id="14" idx="0"/>
            </p:cNvCxnSpPr>
            <p:nvPr/>
          </p:nvCxnSpPr>
          <p:spPr>
            <a:xfrm flipV="1">
              <a:off x="957198" y="2170321"/>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cxnSp>
          <p:nvCxnSpPr>
            <p:cNvPr id="29" name="Straight Connector 30">
              <a:extLst>
                <a:ext uri="{FF2B5EF4-FFF2-40B4-BE49-F238E27FC236}">
                  <a16:creationId xmlns:a16="http://schemas.microsoft.com/office/drawing/2014/main" id="{F68F23FE-50BC-D65F-5EE9-5DDBC1DAF64A}"/>
                </a:ext>
              </a:extLst>
            </p:cNvPr>
            <p:cNvCxnSpPr>
              <a:cxnSpLocks/>
            </p:cNvCxnSpPr>
            <p:nvPr/>
          </p:nvCxnSpPr>
          <p:spPr>
            <a:xfrm flipV="1">
              <a:off x="957197" y="4368055"/>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grpSp>
    </p:spTree>
    <p:extLst>
      <p:ext uri="{BB962C8B-B14F-4D97-AF65-F5344CB8AC3E}">
        <p14:creationId xmlns:p14="http://schemas.microsoft.com/office/powerpoint/2010/main" val="2018815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755D45B9-A5D6-40D5-8C99-EE6B6D8B3EA5}"/>
              </a:ext>
            </a:extLst>
          </p:cNvPr>
          <p:cNvSpPr/>
          <p:nvPr/>
        </p:nvSpPr>
        <p:spPr>
          <a:xfrm>
            <a:off x="1689463" y="3596142"/>
            <a:ext cx="2162245" cy="890588"/>
          </a:xfrm>
          <a:prstGeom prst="roundRect">
            <a:avLst>
              <a:gd name="adj" fmla="val 50000"/>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Verlossing</a:t>
            </a:r>
            <a:endParaRPr lang="en-US" sz="2000" b="1" dirty="0">
              <a:solidFill>
                <a:schemeClr val="tx1">
                  <a:lumMod val="85000"/>
                  <a:lumOff val="15000"/>
                </a:schemeClr>
              </a:solidFill>
              <a:latin typeface="Avenir Next LT Pro" panose="020B0504020202020204" pitchFamily="34" charset="0"/>
            </a:endParaRPr>
          </a:p>
        </p:txBody>
      </p:sp>
      <p:sp>
        <p:nvSpPr>
          <p:cNvPr id="9" name="Rectangle: Rounded Corners 8">
            <a:extLst>
              <a:ext uri="{FF2B5EF4-FFF2-40B4-BE49-F238E27FC236}">
                <a16:creationId xmlns:a16="http://schemas.microsoft.com/office/drawing/2014/main" id="{B7ABF051-850A-4291-9486-C472A203545F}"/>
              </a:ext>
            </a:extLst>
          </p:cNvPr>
          <p:cNvSpPr/>
          <p:nvPr/>
        </p:nvSpPr>
        <p:spPr>
          <a:xfrm>
            <a:off x="5334359" y="3590622"/>
            <a:ext cx="2251925" cy="890588"/>
          </a:xfrm>
          <a:prstGeom prst="roundRect">
            <a:avLst>
              <a:gd name="adj" fmla="val 50000"/>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Genade</a:t>
            </a:r>
            <a:endParaRPr lang="en-US" sz="2000" b="1" dirty="0">
              <a:solidFill>
                <a:schemeClr val="tx1">
                  <a:lumMod val="85000"/>
                  <a:lumOff val="15000"/>
                </a:schemeClr>
              </a:solidFill>
              <a:latin typeface="Avenir Next LT Pro" panose="020B0504020202020204" pitchFamily="34" charset="0"/>
            </a:endParaRPr>
          </a:p>
        </p:txBody>
      </p:sp>
      <p:sp>
        <p:nvSpPr>
          <p:cNvPr id="10" name="Rectangle: Rounded Corners 9">
            <a:extLst>
              <a:ext uri="{FF2B5EF4-FFF2-40B4-BE49-F238E27FC236}">
                <a16:creationId xmlns:a16="http://schemas.microsoft.com/office/drawing/2014/main" id="{02221A6C-35AC-4EA1-AB6E-7FF4A292BC09}"/>
              </a:ext>
            </a:extLst>
          </p:cNvPr>
          <p:cNvSpPr/>
          <p:nvPr/>
        </p:nvSpPr>
        <p:spPr>
          <a:xfrm>
            <a:off x="9075712" y="3590621"/>
            <a:ext cx="2256650" cy="890588"/>
          </a:xfrm>
          <a:prstGeom prst="roundRect">
            <a:avLst>
              <a:gd name="adj" fmla="val 50000"/>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Opname</a:t>
            </a:r>
            <a:endParaRPr lang="en-US" sz="2000" b="1" dirty="0">
              <a:solidFill>
                <a:schemeClr val="tx1">
                  <a:lumMod val="85000"/>
                  <a:lumOff val="15000"/>
                </a:schemeClr>
              </a:solidFill>
              <a:latin typeface="Avenir Next LT Pro" panose="020B0504020202020204" pitchFamily="34" charset="0"/>
            </a:endParaRPr>
          </a:p>
        </p:txBody>
      </p:sp>
      <p:sp>
        <p:nvSpPr>
          <p:cNvPr id="40" name="TextBox 39">
            <a:extLst>
              <a:ext uri="{FF2B5EF4-FFF2-40B4-BE49-F238E27FC236}">
                <a16:creationId xmlns:a16="http://schemas.microsoft.com/office/drawing/2014/main" id="{6BDAF4DB-C7B8-481E-8A02-9F6CD005D66E}"/>
              </a:ext>
            </a:extLst>
          </p:cNvPr>
          <p:cNvSpPr txBox="1"/>
          <p:nvPr/>
        </p:nvSpPr>
        <p:spPr>
          <a:xfrm>
            <a:off x="9748449" y="1848404"/>
            <a:ext cx="911176"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7 jaar</a:t>
            </a:r>
          </a:p>
        </p:txBody>
      </p:sp>
      <p:sp>
        <p:nvSpPr>
          <p:cNvPr id="43" name="TextBox 42">
            <a:extLst>
              <a:ext uri="{FF2B5EF4-FFF2-40B4-BE49-F238E27FC236}">
                <a16:creationId xmlns:a16="http://schemas.microsoft.com/office/drawing/2014/main" id="{2D411930-9099-46F6-9427-4DE208A26289}"/>
              </a:ext>
            </a:extLst>
          </p:cNvPr>
          <p:cNvSpPr txBox="1"/>
          <p:nvPr/>
        </p:nvSpPr>
        <p:spPr>
          <a:xfrm>
            <a:off x="4759220" y="4930670"/>
            <a:ext cx="3429414"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Gemeente/Bruid</a:t>
            </a:r>
          </a:p>
          <a:p>
            <a:pPr algn="ctr"/>
            <a:r>
              <a:rPr lang="en-US" sz="2000" b="1" noProof="1">
                <a:solidFill>
                  <a:schemeClr val="bg1">
                    <a:lumMod val="65000"/>
                  </a:schemeClr>
                </a:solidFill>
                <a:latin typeface="Avenir Next LT Pro" panose="020B0504020202020204" pitchFamily="34" charset="0"/>
              </a:rPr>
              <a:t>Beloften aan Israël</a:t>
            </a:r>
          </a:p>
        </p:txBody>
      </p:sp>
      <p:sp>
        <p:nvSpPr>
          <p:cNvPr id="46" name="TextBox 45">
            <a:extLst>
              <a:ext uri="{FF2B5EF4-FFF2-40B4-BE49-F238E27FC236}">
                <a16:creationId xmlns:a16="http://schemas.microsoft.com/office/drawing/2014/main" id="{7E951062-1F2C-48DD-834C-D2A7AB9642F7}"/>
              </a:ext>
            </a:extLst>
          </p:cNvPr>
          <p:cNvSpPr txBox="1"/>
          <p:nvPr/>
        </p:nvSpPr>
        <p:spPr>
          <a:xfrm>
            <a:off x="2473723" y="1831579"/>
            <a:ext cx="604352"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0-33</a:t>
            </a:r>
          </a:p>
        </p:txBody>
      </p:sp>
      <p:sp>
        <p:nvSpPr>
          <p:cNvPr id="54" name="TextBox 42">
            <a:extLst>
              <a:ext uri="{FF2B5EF4-FFF2-40B4-BE49-F238E27FC236}">
                <a16:creationId xmlns:a16="http://schemas.microsoft.com/office/drawing/2014/main" id="{7CA726C5-AE30-2C68-A41C-40874BB9C3F7}"/>
              </a:ext>
            </a:extLst>
          </p:cNvPr>
          <p:cNvSpPr txBox="1"/>
          <p:nvPr/>
        </p:nvSpPr>
        <p:spPr>
          <a:xfrm>
            <a:off x="1657499" y="4930670"/>
            <a:ext cx="2304349"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Wet vervuld</a:t>
            </a:r>
          </a:p>
          <a:p>
            <a:pPr algn="ctr"/>
            <a:r>
              <a:rPr lang="en-US" sz="2000" b="1" noProof="1">
                <a:solidFill>
                  <a:schemeClr val="bg1">
                    <a:lumMod val="65000"/>
                  </a:schemeClr>
                </a:solidFill>
                <a:latin typeface="Avenir Next LT Pro" panose="020B0504020202020204" pitchFamily="34" charset="0"/>
              </a:rPr>
              <a:t>Voorhangsel weg</a:t>
            </a:r>
          </a:p>
        </p:txBody>
      </p:sp>
      <p:grpSp>
        <p:nvGrpSpPr>
          <p:cNvPr id="44" name="Groep 43">
            <a:extLst>
              <a:ext uri="{FF2B5EF4-FFF2-40B4-BE49-F238E27FC236}">
                <a16:creationId xmlns:a16="http://schemas.microsoft.com/office/drawing/2014/main" id="{102A8856-90C6-11AF-81AC-648533494DAA}"/>
              </a:ext>
            </a:extLst>
          </p:cNvPr>
          <p:cNvGrpSpPr/>
          <p:nvPr/>
        </p:nvGrpSpPr>
        <p:grpSpPr>
          <a:xfrm>
            <a:off x="4147148" y="2130915"/>
            <a:ext cx="890588" cy="3809999"/>
            <a:chOff x="4110326" y="1599408"/>
            <a:chExt cx="890588" cy="3809999"/>
          </a:xfrm>
        </p:grpSpPr>
        <p:cxnSp>
          <p:nvCxnSpPr>
            <p:cNvPr id="25" name="Straight Connector 24">
              <a:extLst>
                <a:ext uri="{FF2B5EF4-FFF2-40B4-BE49-F238E27FC236}">
                  <a16:creationId xmlns:a16="http://schemas.microsoft.com/office/drawing/2014/main" id="{F95B0180-5790-41C4-B67E-3A5D7C9D1B67}"/>
                </a:ext>
              </a:extLst>
            </p:cNvPr>
            <p:cNvCxnSpPr>
              <a:cxnSpLocks/>
            </p:cNvCxnSpPr>
            <p:nvPr/>
          </p:nvCxnSpPr>
          <p:spPr>
            <a:xfrm rot="10800000" flipV="1">
              <a:off x="4569066" y="1599408"/>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nvGrpSpPr>
            <p:cNvPr id="55" name="Group 4">
              <a:extLst>
                <a:ext uri="{FF2B5EF4-FFF2-40B4-BE49-F238E27FC236}">
                  <a16:creationId xmlns:a16="http://schemas.microsoft.com/office/drawing/2014/main" id="{0831A99D-0285-5CDB-837C-42B9F941FDE0}"/>
                </a:ext>
              </a:extLst>
            </p:cNvPr>
            <p:cNvGrpSpPr/>
            <p:nvPr/>
          </p:nvGrpSpPr>
          <p:grpSpPr>
            <a:xfrm rot="10800000">
              <a:off x="4110326" y="3059114"/>
              <a:ext cx="890588" cy="2350293"/>
              <a:chOff x="2686051" y="1678783"/>
              <a:chExt cx="890588" cy="2350293"/>
            </a:xfrm>
          </p:grpSpPr>
          <p:grpSp>
            <p:nvGrpSpPr>
              <p:cNvPr id="56" name="Group 23">
                <a:extLst>
                  <a:ext uri="{FF2B5EF4-FFF2-40B4-BE49-F238E27FC236}">
                    <a16:creationId xmlns:a16="http://schemas.microsoft.com/office/drawing/2014/main" id="{D8A07AE5-2077-AFE3-2DCF-72189D3048ED}"/>
                  </a:ext>
                </a:extLst>
              </p:cNvPr>
              <p:cNvGrpSpPr/>
              <p:nvPr/>
            </p:nvGrpSpPr>
            <p:grpSpPr>
              <a:xfrm>
                <a:off x="2686051" y="3138488"/>
                <a:ext cx="890588" cy="890588"/>
                <a:chOff x="2686051" y="3138488"/>
                <a:chExt cx="890588" cy="890588"/>
              </a:xfrm>
            </p:grpSpPr>
            <p:sp>
              <p:nvSpPr>
                <p:cNvPr id="58" name="Oval 25">
                  <a:extLst>
                    <a:ext uri="{FF2B5EF4-FFF2-40B4-BE49-F238E27FC236}">
                      <a16:creationId xmlns:a16="http://schemas.microsoft.com/office/drawing/2014/main" id="{F0240E8C-62EA-0041-816D-2B8EE45A3FD7}"/>
                    </a:ext>
                  </a:extLst>
                </p:cNvPr>
                <p:cNvSpPr/>
                <p:nvPr/>
              </p:nvSpPr>
              <p:spPr>
                <a:xfrm>
                  <a:off x="2686051" y="3138488"/>
                  <a:ext cx="890588" cy="890588"/>
                </a:xfrm>
                <a:prstGeom prst="ellipse">
                  <a:avLst/>
                </a:prstGeom>
                <a:solidFill>
                  <a:schemeClr val="accent2">
                    <a:alpha val="15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59" name="Oval 26">
                  <a:extLst>
                    <a:ext uri="{FF2B5EF4-FFF2-40B4-BE49-F238E27FC236}">
                      <a16:creationId xmlns:a16="http://schemas.microsoft.com/office/drawing/2014/main" id="{5A90276F-CCD6-63E4-6E5A-3F2E9987D439}"/>
                    </a:ext>
                  </a:extLst>
                </p:cNvPr>
                <p:cNvSpPr/>
                <p:nvPr/>
              </p:nvSpPr>
              <p:spPr>
                <a:xfrm>
                  <a:off x="2833084" y="3285521"/>
                  <a:ext cx="596523" cy="596523"/>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0" name="Oval 27">
                  <a:extLst>
                    <a:ext uri="{FF2B5EF4-FFF2-40B4-BE49-F238E27FC236}">
                      <a16:creationId xmlns:a16="http://schemas.microsoft.com/office/drawing/2014/main" id="{DD464B20-D749-82E7-763E-89F4906804EA}"/>
                    </a:ext>
                  </a:extLst>
                </p:cNvPr>
                <p:cNvSpPr/>
                <p:nvPr/>
              </p:nvSpPr>
              <p:spPr>
                <a:xfrm>
                  <a:off x="2978014" y="3430451"/>
                  <a:ext cx="306663" cy="306663"/>
                </a:xfrm>
                <a:prstGeom prst="ellipse">
                  <a:avLst/>
                </a:prstGeom>
                <a:solidFill>
                  <a:schemeClr val="bg1"/>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1" name="Oval 28">
                  <a:extLst>
                    <a:ext uri="{FF2B5EF4-FFF2-40B4-BE49-F238E27FC236}">
                      <a16:creationId xmlns:a16="http://schemas.microsoft.com/office/drawing/2014/main" id="{35FCE560-D32D-DEBD-9F2B-FD8195795F8B}"/>
                    </a:ext>
                  </a:extLst>
                </p:cNvPr>
                <p:cNvSpPr/>
                <p:nvPr/>
              </p:nvSpPr>
              <p:spPr>
                <a:xfrm>
                  <a:off x="3068333" y="3520770"/>
                  <a:ext cx="126024" cy="126024"/>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cxnSp>
            <p:nvCxnSpPr>
              <p:cNvPr id="57" name="Straight Connector 24">
                <a:extLst>
                  <a:ext uri="{FF2B5EF4-FFF2-40B4-BE49-F238E27FC236}">
                    <a16:creationId xmlns:a16="http://schemas.microsoft.com/office/drawing/2014/main" id="{E7686562-5406-076E-3DA4-DFA32DDC49B0}"/>
                  </a:ext>
                </a:extLst>
              </p:cNvPr>
              <p:cNvCxnSpPr>
                <a:cxnSpLocks/>
                <a:stCxn id="59" idx="0"/>
              </p:cNvCxnSpPr>
              <p:nvPr/>
            </p:nvCxnSpPr>
            <p:spPr>
              <a:xfrm flipV="1">
                <a:off x="3131346" y="1678783"/>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62" name="TextBox 45">
            <a:extLst>
              <a:ext uri="{FF2B5EF4-FFF2-40B4-BE49-F238E27FC236}">
                <a16:creationId xmlns:a16="http://schemas.microsoft.com/office/drawing/2014/main" id="{27C5BCD4-E35D-C9EE-B8F0-6AD43A09F2D4}"/>
              </a:ext>
            </a:extLst>
          </p:cNvPr>
          <p:cNvSpPr txBox="1"/>
          <p:nvPr/>
        </p:nvSpPr>
        <p:spPr>
          <a:xfrm>
            <a:off x="5814303" y="1841322"/>
            <a:ext cx="1319247"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33-heden</a:t>
            </a:r>
          </a:p>
        </p:txBody>
      </p:sp>
      <p:sp>
        <p:nvSpPr>
          <p:cNvPr id="5" name="TextBox 42">
            <a:extLst>
              <a:ext uri="{FF2B5EF4-FFF2-40B4-BE49-F238E27FC236}">
                <a16:creationId xmlns:a16="http://schemas.microsoft.com/office/drawing/2014/main" id="{C489CCCD-9786-E99F-76CB-CE4395586EA1}"/>
              </a:ext>
            </a:extLst>
          </p:cNvPr>
          <p:cNvSpPr txBox="1"/>
          <p:nvPr/>
        </p:nvSpPr>
        <p:spPr>
          <a:xfrm>
            <a:off x="8854766" y="4992225"/>
            <a:ext cx="2845492" cy="1015663"/>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Grote verdrukking</a:t>
            </a:r>
          </a:p>
          <a:p>
            <a:pPr algn="ctr"/>
            <a:r>
              <a:rPr lang="en-US" sz="2000" b="1" noProof="1">
                <a:solidFill>
                  <a:schemeClr val="bg1">
                    <a:lumMod val="65000"/>
                  </a:schemeClr>
                </a:solidFill>
                <a:latin typeface="Avenir Next LT Pro" panose="020B0504020202020204" pitchFamily="34" charset="0"/>
              </a:rPr>
              <a:t>Tempel v.d. antichrist</a:t>
            </a:r>
          </a:p>
          <a:p>
            <a:pPr algn="ctr"/>
            <a:r>
              <a:rPr lang="en-US" sz="2000" b="1" noProof="1">
                <a:solidFill>
                  <a:schemeClr val="bg1">
                    <a:lumMod val="65000"/>
                  </a:schemeClr>
                </a:solidFill>
                <a:latin typeface="Avenir Next LT Pro" panose="020B0504020202020204" pitchFamily="34" charset="0"/>
              </a:rPr>
              <a:t>Twee getuigen</a:t>
            </a:r>
          </a:p>
        </p:txBody>
      </p:sp>
      <p:sp>
        <p:nvSpPr>
          <p:cNvPr id="24" name="TextBox 42">
            <a:extLst>
              <a:ext uri="{FF2B5EF4-FFF2-40B4-BE49-F238E27FC236}">
                <a16:creationId xmlns:a16="http://schemas.microsoft.com/office/drawing/2014/main" id="{1572972A-3EBE-9E2D-DEB3-FCDBD69C2795}"/>
              </a:ext>
            </a:extLst>
          </p:cNvPr>
          <p:cNvSpPr txBox="1"/>
          <p:nvPr/>
        </p:nvSpPr>
        <p:spPr>
          <a:xfrm>
            <a:off x="1783868" y="2635655"/>
            <a:ext cx="2051612"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is op aarde door Jezus</a:t>
            </a:r>
          </a:p>
        </p:txBody>
      </p:sp>
      <p:sp>
        <p:nvSpPr>
          <p:cNvPr id="26" name="TextBox 42">
            <a:extLst>
              <a:ext uri="{FF2B5EF4-FFF2-40B4-BE49-F238E27FC236}">
                <a16:creationId xmlns:a16="http://schemas.microsoft.com/office/drawing/2014/main" id="{69F1CDCA-11EE-343E-4563-62786DD129D7}"/>
              </a:ext>
            </a:extLst>
          </p:cNvPr>
          <p:cNvSpPr txBox="1"/>
          <p:nvPr/>
        </p:nvSpPr>
        <p:spPr>
          <a:xfrm>
            <a:off x="5064630" y="2606814"/>
            <a:ext cx="2818595"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is op aarde door de Heilige Geest</a:t>
            </a:r>
          </a:p>
        </p:txBody>
      </p:sp>
      <p:sp>
        <p:nvSpPr>
          <p:cNvPr id="27" name="TextBox 42">
            <a:extLst>
              <a:ext uri="{FF2B5EF4-FFF2-40B4-BE49-F238E27FC236}">
                <a16:creationId xmlns:a16="http://schemas.microsoft.com/office/drawing/2014/main" id="{59D1B297-3269-5BC6-5819-D6623045DAA6}"/>
              </a:ext>
            </a:extLst>
          </p:cNvPr>
          <p:cNvSpPr txBox="1"/>
          <p:nvPr/>
        </p:nvSpPr>
        <p:spPr>
          <a:xfrm>
            <a:off x="8998220" y="2614016"/>
            <a:ext cx="2411634"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Jezus en de Bruid zijn in de hemel</a:t>
            </a:r>
          </a:p>
        </p:txBody>
      </p:sp>
      <p:grpSp>
        <p:nvGrpSpPr>
          <p:cNvPr id="42" name="Groep 41">
            <a:extLst>
              <a:ext uri="{FF2B5EF4-FFF2-40B4-BE49-F238E27FC236}">
                <a16:creationId xmlns:a16="http://schemas.microsoft.com/office/drawing/2014/main" id="{783A251B-0695-B583-6566-9F3C1CC490FD}"/>
              </a:ext>
            </a:extLst>
          </p:cNvPr>
          <p:cNvGrpSpPr/>
          <p:nvPr/>
        </p:nvGrpSpPr>
        <p:grpSpPr>
          <a:xfrm>
            <a:off x="7883229" y="2097266"/>
            <a:ext cx="890588" cy="3809999"/>
            <a:chOff x="7619392" y="1627766"/>
            <a:chExt cx="890588" cy="3809999"/>
          </a:xfrm>
        </p:grpSpPr>
        <p:cxnSp>
          <p:nvCxnSpPr>
            <p:cNvPr id="19" name="Straight Connector 18">
              <a:extLst>
                <a:ext uri="{FF2B5EF4-FFF2-40B4-BE49-F238E27FC236}">
                  <a16:creationId xmlns:a16="http://schemas.microsoft.com/office/drawing/2014/main" id="{C31E3C86-AEDC-4F19-80D2-53F0D7A746CD}"/>
                </a:ext>
              </a:extLst>
            </p:cNvPr>
            <p:cNvCxnSpPr>
              <a:cxnSpLocks/>
            </p:cNvCxnSpPr>
            <p:nvPr/>
          </p:nvCxnSpPr>
          <p:spPr>
            <a:xfrm flipV="1">
              <a:off x="8064686" y="1627766"/>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18">
              <a:extLst>
                <a:ext uri="{FF2B5EF4-FFF2-40B4-BE49-F238E27FC236}">
                  <a16:creationId xmlns:a16="http://schemas.microsoft.com/office/drawing/2014/main" id="{E2AA6C69-196F-CF7B-FB28-3B45ADF46A01}"/>
                </a:ext>
              </a:extLst>
            </p:cNvPr>
            <p:cNvCxnSpPr>
              <a:cxnSpLocks/>
            </p:cNvCxnSpPr>
            <p:nvPr/>
          </p:nvCxnSpPr>
          <p:spPr>
            <a:xfrm flipV="1">
              <a:off x="8064686" y="3831027"/>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grpSp>
          <p:nvGrpSpPr>
            <p:cNvPr id="18" name="Group 17">
              <a:extLst>
                <a:ext uri="{FF2B5EF4-FFF2-40B4-BE49-F238E27FC236}">
                  <a16:creationId xmlns:a16="http://schemas.microsoft.com/office/drawing/2014/main" id="{22680DE9-138A-4F98-A708-1F791B7B1836}"/>
                </a:ext>
              </a:extLst>
            </p:cNvPr>
            <p:cNvGrpSpPr/>
            <p:nvPr/>
          </p:nvGrpSpPr>
          <p:grpSpPr>
            <a:xfrm>
              <a:off x="7619392" y="3087471"/>
              <a:ext cx="890588" cy="890588"/>
              <a:chOff x="2686051" y="3138488"/>
              <a:chExt cx="890588" cy="890588"/>
            </a:xfrm>
          </p:grpSpPr>
          <p:sp>
            <p:nvSpPr>
              <p:cNvPr id="20" name="Oval 19">
                <a:extLst>
                  <a:ext uri="{FF2B5EF4-FFF2-40B4-BE49-F238E27FC236}">
                    <a16:creationId xmlns:a16="http://schemas.microsoft.com/office/drawing/2014/main" id="{EBD5FE9F-CF16-4EE9-86E4-0C48DBD6985A}"/>
                  </a:ext>
                </a:extLst>
              </p:cNvPr>
              <p:cNvSpPr/>
              <p:nvPr/>
            </p:nvSpPr>
            <p:spPr>
              <a:xfrm>
                <a:off x="2686051" y="3138488"/>
                <a:ext cx="890588" cy="890588"/>
              </a:xfrm>
              <a:prstGeom prst="ellipse">
                <a:avLst/>
              </a:prstGeom>
              <a:solidFill>
                <a:schemeClr val="accent5">
                  <a:alpha val="15000"/>
                </a:schemeClr>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1" name="Oval 20">
                <a:extLst>
                  <a:ext uri="{FF2B5EF4-FFF2-40B4-BE49-F238E27FC236}">
                    <a16:creationId xmlns:a16="http://schemas.microsoft.com/office/drawing/2014/main" id="{BE7FCFC8-DB05-425D-B847-6693CDC08632}"/>
                  </a:ext>
                </a:extLst>
              </p:cNvPr>
              <p:cNvSpPr/>
              <p:nvPr/>
            </p:nvSpPr>
            <p:spPr>
              <a:xfrm>
                <a:off x="2833084" y="3285521"/>
                <a:ext cx="596523" cy="596523"/>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2" name="Oval 21">
                <a:extLst>
                  <a:ext uri="{FF2B5EF4-FFF2-40B4-BE49-F238E27FC236}">
                    <a16:creationId xmlns:a16="http://schemas.microsoft.com/office/drawing/2014/main" id="{9F893F1F-2EB7-4B89-A1D3-02EE81C8523E}"/>
                  </a:ext>
                </a:extLst>
              </p:cNvPr>
              <p:cNvSpPr/>
              <p:nvPr/>
            </p:nvSpPr>
            <p:spPr>
              <a:xfrm>
                <a:off x="2978014" y="3430451"/>
                <a:ext cx="306663" cy="306663"/>
              </a:xfrm>
              <a:prstGeom prst="ellipse">
                <a:avLst/>
              </a:prstGeom>
              <a:solidFill>
                <a:schemeClr val="bg1"/>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3" name="Oval 22">
                <a:extLst>
                  <a:ext uri="{FF2B5EF4-FFF2-40B4-BE49-F238E27FC236}">
                    <a16:creationId xmlns:a16="http://schemas.microsoft.com/office/drawing/2014/main" id="{9A760EA6-C637-4FB0-8E2A-5635DA19908D}"/>
                  </a:ext>
                </a:extLst>
              </p:cNvPr>
              <p:cNvSpPr/>
              <p:nvPr/>
            </p:nvSpPr>
            <p:spPr>
              <a:xfrm>
                <a:off x="3068333" y="3520770"/>
                <a:ext cx="126024" cy="126024"/>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grpSp>
      <p:sp>
        <p:nvSpPr>
          <p:cNvPr id="7" name="Title 1">
            <a:extLst>
              <a:ext uri="{FF2B5EF4-FFF2-40B4-BE49-F238E27FC236}">
                <a16:creationId xmlns:a16="http://schemas.microsoft.com/office/drawing/2014/main" id="{43AC78B6-A6D5-BE36-DABF-1A0A04FCD8DC}"/>
              </a:ext>
            </a:extLst>
          </p:cNvPr>
          <p:cNvSpPr>
            <a:spLocks noGrp="1"/>
          </p:cNvSpPr>
          <p:nvPr>
            <p:ph type="title"/>
          </p:nvPr>
        </p:nvSpPr>
        <p:spPr>
          <a:xfrm>
            <a:off x="1009829" y="629017"/>
            <a:ext cx="10172341" cy="739056"/>
          </a:xfrm>
        </p:spPr>
        <p:txBody>
          <a:bodyPr>
            <a:noAutofit/>
          </a:bodyPr>
          <a:lstStyle/>
          <a:p>
            <a:pPr algn="ctr"/>
            <a:r>
              <a:rPr lang="en-US" sz="3800" b="1" dirty="0">
                <a:solidFill>
                  <a:srgbClr val="00B0F0"/>
                </a:solidFill>
                <a:latin typeface="Avenir Next LT Pro" panose="020B0504020202020204" pitchFamily="34" charset="0"/>
              </a:rPr>
              <a:t>Gods aanwezigheid door de eeuwen heen</a:t>
            </a:r>
          </a:p>
        </p:txBody>
      </p:sp>
      <p:grpSp>
        <p:nvGrpSpPr>
          <p:cNvPr id="11" name="Groep 10">
            <a:extLst>
              <a:ext uri="{FF2B5EF4-FFF2-40B4-BE49-F238E27FC236}">
                <a16:creationId xmlns:a16="http://schemas.microsoft.com/office/drawing/2014/main" id="{BE0F4C97-4727-CF4D-207F-F8EE609B4698}"/>
              </a:ext>
            </a:extLst>
          </p:cNvPr>
          <p:cNvGrpSpPr/>
          <p:nvPr/>
        </p:nvGrpSpPr>
        <p:grpSpPr>
          <a:xfrm>
            <a:off x="500614" y="2170321"/>
            <a:ext cx="890588" cy="3804472"/>
            <a:chOff x="511903" y="2170321"/>
            <a:chExt cx="890588" cy="3804472"/>
          </a:xfrm>
        </p:grpSpPr>
        <p:sp>
          <p:nvSpPr>
            <p:cNvPr id="12" name="Oval 31">
              <a:extLst>
                <a:ext uri="{FF2B5EF4-FFF2-40B4-BE49-F238E27FC236}">
                  <a16:creationId xmlns:a16="http://schemas.microsoft.com/office/drawing/2014/main" id="{DD89F932-0636-5592-14FD-E28C675F6809}"/>
                </a:ext>
              </a:extLst>
            </p:cNvPr>
            <p:cNvSpPr/>
            <p:nvPr/>
          </p:nvSpPr>
          <p:spPr>
            <a:xfrm>
              <a:off x="511903" y="3630026"/>
              <a:ext cx="890588" cy="890588"/>
            </a:xfrm>
            <a:prstGeom prst="ellipse">
              <a:avLst/>
            </a:prstGeom>
            <a:solidFill>
              <a:srgbClr val="C13018">
                <a:alpha val="14902"/>
              </a:srgbClr>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venir Next LT Pro" panose="020B0504020202020204" pitchFamily="34" charset="0"/>
              </a:endParaRPr>
            </a:p>
          </p:txBody>
        </p:sp>
        <p:sp>
          <p:nvSpPr>
            <p:cNvPr id="13" name="Oval 32">
              <a:extLst>
                <a:ext uri="{FF2B5EF4-FFF2-40B4-BE49-F238E27FC236}">
                  <a16:creationId xmlns:a16="http://schemas.microsoft.com/office/drawing/2014/main" id="{FE80403C-264E-F507-74FD-68988586BD61}"/>
                </a:ext>
              </a:extLst>
            </p:cNvPr>
            <p:cNvSpPr/>
            <p:nvPr/>
          </p:nvSpPr>
          <p:spPr>
            <a:xfrm>
              <a:off x="658936" y="3777059"/>
              <a:ext cx="596523" cy="596523"/>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4" name="Oval 33">
              <a:extLst>
                <a:ext uri="{FF2B5EF4-FFF2-40B4-BE49-F238E27FC236}">
                  <a16:creationId xmlns:a16="http://schemas.microsoft.com/office/drawing/2014/main" id="{37EFCBDC-DEE9-D1C8-C875-C4ECD8C7E999}"/>
                </a:ext>
              </a:extLst>
            </p:cNvPr>
            <p:cNvSpPr/>
            <p:nvPr/>
          </p:nvSpPr>
          <p:spPr>
            <a:xfrm>
              <a:off x="803866" y="3921989"/>
              <a:ext cx="306663" cy="306663"/>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5" name="Oval 34">
              <a:extLst>
                <a:ext uri="{FF2B5EF4-FFF2-40B4-BE49-F238E27FC236}">
                  <a16:creationId xmlns:a16="http://schemas.microsoft.com/office/drawing/2014/main" id="{060BF896-F541-E9A9-B6AA-536BEE793E82}"/>
                </a:ext>
              </a:extLst>
            </p:cNvPr>
            <p:cNvSpPr/>
            <p:nvPr/>
          </p:nvSpPr>
          <p:spPr>
            <a:xfrm>
              <a:off x="894185" y="4012308"/>
              <a:ext cx="126024" cy="126024"/>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cxnSp>
          <p:nvCxnSpPr>
            <p:cNvPr id="16" name="Straight Connector 30">
              <a:extLst>
                <a:ext uri="{FF2B5EF4-FFF2-40B4-BE49-F238E27FC236}">
                  <a16:creationId xmlns:a16="http://schemas.microsoft.com/office/drawing/2014/main" id="{9BB1285F-772F-51BC-724A-8162F036D27F}"/>
                </a:ext>
              </a:extLst>
            </p:cNvPr>
            <p:cNvCxnSpPr>
              <a:cxnSpLocks/>
              <a:stCxn id="13" idx="0"/>
            </p:cNvCxnSpPr>
            <p:nvPr/>
          </p:nvCxnSpPr>
          <p:spPr>
            <a:xfrm flipV="1">
              <a:off x="957198" y="2170321"/>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30">
              <a:extLst>
                <a:ext uri="{FF2B5EF4-FFF2-40B4-BE49-F238E27FC236}">
                  <a16:creationId xmlns:a16="http://schemas.microsoft.com/office/drawing/2014/main" id="{0F4367DF-5855-A29D-65EA-A19D48DC90C9}"/>
                </a:ext>
              </a:extLst>
            </p:cNvPr>
            <p:cNvCxnSpPr>
              <a:cxnSpLocks/>
            </p:cNvCxnSpPr>
            <p:nvPr/>
          </p:nvCxnSpPr>
          <p:spPr>
            <a:xfrm flipV="1">
              <a:off x="957197" y="4368055"/>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grpSp>
    </p:spTree>
    <p:extLst>
      <p:ext uri="{BB962C8B-B14F-4D97-AF65-F5344CB8AC3E}">
        <p14:creationId xmlns:p14="http://schemas.microsoft.com/office/powerpoint/2010/main" val="367961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755D45B9-A5D6-40D5-8C99-EE6B6D8B3EA5}"/>
              </a:ext>
            </a:extLst>
          </p:cNvPr>
          <p:cNvSpPr/>
          <p:nvPr/>
        </p:nvSpPr>
        <p:spPr>
          <a:xfrm>
            <a:off x="1700752" y="3596142"/>
            <a:ext cx="2162245" cy="890588"/>
          </a:xfrm>
          <a:prstGeom prst="roundRect">
            <a:avLst>
              <a:gd name="adj" fmla="val 50000"/>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Koninkrijk</a:t>
            </a:r>
            <a:endParaRPr lang="en-US" sz="2000" b="1" dirty="0">
              <a:solidFill>
                <a:schemeClr val="tx1">
                  <a:lumMod val="85000"/>
                  <a:lumOff val="15000"/>
                </a:schemeClr>
              </a:solidFill>
              <a:latin typeface="Avenir Next LT Pro" panose="020B0504020202020204" pitchFamily="34" charset="0"/>
            </a:endParaRPr>
          </a:p>
        </p:txBody>
      </p:sp>
      <p:sp>
        <p:nvSpPr>
          <p:cNvPr id="9" name="Rectangle: Rounded Corners 8">
            <a:extLst>
              <a:ext uri="{FF2B5EF4-FFF2-40B4-BE49-F238E27FC236}">
                <a16:creationId xmlns:a16="http://schemas.microsoft.com/office/drawing/2014/main" id="{B7ABF051-850A-4291-9486-C472A203545F}"/>
              </a:ext>
            </a:extLst>
          </p:cNvPr>
          <p:cNvSpPr/>
          <p:nvPr/>
        </p:nvSpPr>
        <p:spPr>
          <a:xfrm>
            <a:off x="5345648" y="3590622"/>
            <a:ext cx="2251925" cy="890588"/>
          </a:xfrm>
          <a:prstGeom prst="roundRect">
            <a:avLst>
              <a:gd name="adj" fmla="val 50000"/>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Gerechtigheid</a:t>
            </a:r>
            <a:endParaRPr lang="en-US" sz="2000" b="1" dirty="0">
              <a:solidFill>
                <a:schemeClr val="tx1">
                  <a:lumMod val="85000"/>
                  <a:lumOff val="15000"/>
                </a:schemeClr>
              </a:solidFill>
              <a:latin typeface="Avenir Next LT Pro" panose="020B0504020202020204" pitchFamily="34" charset="0"/>
            </a:endParaRPr>
          </a:p>
        </p:txBody>
      </p:sp>
      <p:sp>
        <p:nvSpPr>
          <p:cNvPr id="10" name="Rectangle: Rounded Corners 9">
            <a:extLst>
              <a:ext uri="{FF2B5EF4-FFF2-40B4-BE49-F238E27FC236}">
                <a16:creationId xmlns:a16="http://schemas.microsoft.com/office/drawing/2014/main" id="{02221A6C-35AC-4EA1-AB6E-7FF4A292BC09}"/>
              </a:ext>
            </a:extLst>
          </p:cNvPr>
          <p:cNvSpPr/>
          <p:nvPr/>
        </p:nvSpPr>
        <p:spPr>
          <a:xfrm>
            <a:off x="9087001" y="3590621"/>
            <a:ext cx="2256650" cy="890588"/>
          </a:xfrm>
          <a:prstGeom prst="roundRect">
            <a:avLst>
              <a:gd name="adj" fmla="val 50000"/>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lumMod val="85000"/>
                    <a:lumOff val="15000"/>
                  </a:schemeClr>
                </a:solidFill>
                <a:latin typeface="Avenir Next LT Pro" panose="020B0504020202020204" pitchFamily="34" charset="0"/>
              </a:rPr>
              <a:t>Vervulling</a:t>
            </a:r>
            <a:endParaRPr lang="en-US" sz="2000" b="1" dirty="0">
              <a:solidFill>
                <a:schemeClr val="tx1">
                  <a:lumMod val="85000"/>
                  <a:lumOff val="15000"/>
                </a:schemeClr>
              </a:solidFill>
              <a:latin typeface="Avenir Next LT Pro" panose="020B0504020202020204" pitchFamily="34" charset="0"/>
            </a:endParaRPr>
          </a:p>
        </p:txBody>
      </p:sp>
      <p:sp>
        <p:nvSpPr>
          <p:cNvPr id="40" name="TextBox 39">
            <a:extLst>
              <a:ext uri="{FF2B5EF4-FFF2-40B4-BE49-F238E27FC236}">
                <a16:creationId xmlns:a16="http://schemas.microsoft.com/office/drawing/2014/main" id="{6BDAF4DB-C7B8-481E-8A02-9F6CD005D66E}"/>
              </a:ext>
            </a:extLst>
          </p:cNvPr>
          <p:cNvSpPr txBox="1"/>
          <p:nvPr/>
        </p:nvSpPr>
        <p:spPr>
          <a:xfrm>
            <a:off x="9396170" y="1872912"/>
            <a:ext cx="1638312"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Eeuwigheid</a:t>
            </a:r>
          </a:p>
        </p:txBody>
      </p:sp>
      <p:sp>
        <p:nvSpPr>
          <p:cNvPr id="43" name="TextBox 42">
            <a:extLst>
              <a:ext uri="{FF2B5EF4-FFF2-40B4-BE49-F238E27FC236}">
                <a16:creationId xmlns:a16="http://schemas.microsoft.com/office/drawing/2014/main" id="{2D411930-9099-46F6-9427-4DE208A26289}"/>
              </a:ext>
            </a:extLst>
          </p:cNvPr>
          <p:cNvSpPr txBox="1"/>
          <p:nvPr/>
        </p:nvSpPr>
        <p:spPr>
          <a:xfrm>
            <a:off x="4770509" y="4807558"/>
            <a:ext cx="3429414"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Na duizend jaar</a:t>
            </a:r>
          </a:p>
          <a:p>
            <a:pPr algn="ctr"/>
            <a:r>
              <a:rPr lang="en-US" sz="2000" b="1" noProof="1">
                <a:solidFill>
                  <a:schemeClr val="bg1">
                    <a:lumMod val="65000"/>
                  </a:schemeClr>
                </a:solidFill>
                <a:latin typeface="Avenir Next LT Pro" panose="020B0504020202020204" pitchFamily="34" charset="0"/>
              </a:rPr>
              <a:t>Poel van vuur</a:t>
            </a:r>
          </a:p>
        </p:txBody>
      </p:sp>
      <p:sp>
        <p:nvSpPr>
          <p:cNvPr id="46" name="TextBox 45">
            <a:extLst>
              <a:ext uri="{FF2B5EF4-FFF2-40B4-BE49-F238E27FC236}">
                <a16:creationId xmlns:a16="http://schemas.microsoft.com/office/drawing/2014/main" id="{7E951062-1F2C-48DD-834C-D2A7AB9642F7}"/>
              </a:ext>
            </a:extLst>
          </p:cNvPr>
          <p:cNvSpPr txBox="1"/>
          <p:nvPr/>
        </p:nvSpPr>
        <p:spPr>
          <a:xfrm>
            <a:off x="1936185" y="1833515"/>
            <a:ext cx="1702005"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Wederkomst</a:t>
            </a:r>
          </a:p>
        </p:txBody>
      </p:sp>
      <p:sp>
        <p:nvSpPr>
          <p:cNvPr id="54" name="TextBox 42">
            <a:extLst>
              <a:ext uri="{FF2B5EF4-FFF2-40B4-BE49-F238E27FC236}">
                <a16:creationId xmlns:a16="http://schemas.microsoft.com/office/drawing/2014/main" id="{7CA726C5-AE30-2C68-A41C-40874BB9C3F7}"/>
              </a:ext>
            </a:extLst>
          </p:cNvPr>
          <p:cNvSpPr txBox="1"/>
          <p:nvPr/>
        </p:nvSpPr>
        <p:spPr>
          <a:xfrm>
            <a:off x="1499080" y="4811624"/>
            <a:ext cx="2562767" cy="1015663"/>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Heel Israël gered</a:t>
            </a:r>
          </a:p>
          <a:p>
            <a:pPr algn="ctr"/>
            <a:r>
              <a:rPr lang="en-US" sz="2000" b="1" noProof="1">
                <a:solidFill>
                  <a:schemeClr val="bg1">
                    <a:lumMod val="65000"/>
                  </a:schemeClr>
                </a:solidFill>
                <a:latin typeface="Avenir Next LT Pro" panose="020B0504020202020204" pitchFamily="34" charset="0"/>
              </a:rPr>
              <a:t>Tempel van Ezechiël</a:t>
            </a:r>
          </a:p>
          <a:p>
            <a:pPr algn="ctr"/>
            <a:r>
              <a:rPr lang="en-US" sz="2000" b="1" noProof="1">
                <a:solidFill>
                  <a:schemeClr val="bg1">
                    <a:lumMod val="65000"/>
                  </a:schemeClr>
                </a:solidFill>
                <a:latin typeface="Avenir Next LT Pro" panose="020B0504020202020204" pitchFamily="34" charset="0"/>
              </a:rPr>
              <a:t>Satan gebonden</a:t>
            </a:r>
          </a:p>
        </p:txBody>
      </p:sp>
      <p:grpSp>
        <p:nvGrpSpPr>
          <p:cNvPr id="44" name="Groep 43">
            <a:extLst>
              <a:ext uri="{FF2B5EF4-FFF2-40B4-BE49-F238E27FC236}">
                <a16:creationId xmlns:a16="http://schemas.microsoft.com/office/drawing/2014/main" id="{102A8856-90C6-11AF-81AC-648533494DAA}"/>
              </a:ext>
            </a:extLst>
          </p:cNvPr>
          <p:cNvGrpSpPr/>
          <p:nvPr/>
        </p:nvGrpSpPr>
        <p:grpSpPr>
          <a:xfrm>
            <a:off x="4158437" y="2130915"/>
            <a:ext cx="890588" cy="3809999"/>
            <a:chOff x="4110326" y="1599408"/>
            <a:chExt cx="890588" cy="3809999"/>
          </a:xfrm>
        </p:grpSpPr>
        <p:cxnSp>
          <p:nvCxnSpPr>
            <p:cNvPr id="25" name="Straight Connector 24">
              <a:extLst>
                <a:ext uri="{FF2B5EF4-FFF2-40B4-BE49-F238E27FC236}">
                  <a16:creationId xmlns:a16="http://schemas.microsoft.com/office/drawing/2014/main" id="{F95B0180-5790-41C4-B67E-3A5D7C9D1B67}"/>
                </a:ext>
              </a:extLst>
            </p:cNvPr>
            <p:cNvCxnSpPr>
              <a:cxnSpLocks/>
            </p:cNvCxnSpPr>
            <p:nvPr/>
          </p:nvCxnSpPr>
          <p:spPr>
            <a:xfrm rot="10800000" flipV="1">
              <a:off x="4569066" y="1599408"/>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nvGrpSpPr>
            <p:cNvPr id="55" name="Group 4">
              <a:extLst>
                <a:ext uri="{FF2B5EF4-FFF2-40B4-BE49-F238E27FC236}">
                  <a16:creationId xmlns:a16="http://schemas.microsoft.com/office/drawing/2014/main" id="{0831A99D-0285-5CDB-837C-42B9F941FDE0}"/>
                </a:ext>
              </a:extLst>
            </p:cNvPr>
            <p:cNvGrpSpPr/>
            <p:nvPr/>
          </p:nvGrpSpPr>
          <p:grpSpPr>
            <a:xfrm rot="10800000">
              <a:off x="4110326" y="3059114"/>
              <a:ext cx="890588" cy="2350293"/>
              <a:chOff x="2686051" y="1678783"/>
              <a:chExt cx="890588" cy="2350293"/>
            </a:xfrm>
          </p:grpSpPr>
          <p:grpSp>
            <p:nvGrpSpPr>
              <p:cNvPr id="56" name="Group 23">
                <a:extLst>
                  <a:ext uri="{FF2B5EF4-FFF2-40B4-BE49-F238E27FC236}">
                    <a16:creationId xmlns:a16="http://schemas.microsoft.com/office/drawing/2014/main" id="{D8A07AE5-2077-AFE3-2DCF-72189D3048ED}"/>
                  </a:ext>
                </a:extLst>
              </p:cNvPr>
              <p:cNvGrpSpPr/>
              <p:nvPr/>
            </p:nvGrpSpPr>
            <p:grpSpPr>
              <a:xfrm>
                <a:off x="2686051" y="3138488"/>
                <a:ext cx="890588" cy="890588"/>
                <a:chOff x="2686051" y="3138488"/>
                <a:chExt cx="890588" cy="890588"/>
              </a:xfrm>
            </p:grpSpPr>
            <p:sp>
              <p:nvSpPr>
                <p:cNvPr id="58" name="Oval 25">
                  <a:extLst>
                    <a:ext uri="{FF2B5EF4-FFF2-40B4-BE49-F238E27FC236}">
                      <a16:creationId xmlns:a16="http://schemas.microsoft.com/office/drawing/2014/main" id="{F0240E8C-62EA-0041-816D-2B8EE45A3FD7}"/>
                    </a:ext>
                  </a:extLst>
                </p:cNvPr>
                <p:cNvSpPr/>
                <p:nvPr/>
              </p:nvSpPr>
              <p:spPr>
                <a:xfrm>
                  <a:off x="2686051" y="3138488"/>
                  <a:ext cx="890588" cy="890588"/>
                </a:xfrm>
                <a:prstGeom prst="ellipse">
                  <a:avLst/>
                </a:prstGeom>
                <a:solidFill>
                  <a:schemeClr val="accent2">
                    <a:alpha val="15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59" name="Oval 26">
                  <a:extLst>
                    <a:ext uri="{FF2B5EF4-FFF2-40B4-BE49-F238E27FC236}">
                      <a16:creationId xmlns:a16="http://schemas.microsoft.com/office/drawing/2014/main" id="{5A90276F-CCD6-63E4-6E5A-3F2E9987D439}"/>
                    </a:ext>
                  </a:extLst>
                </p:cNvPr>
                <p:cNvSpPr/>
                <p:nvPr/>
              </p:nvSpPr>
              <p:spPr>
                <a:xfrm>
                  <a:off x="2833084" y="3285521"/>
                  <a:ext cx="596523" cy="596523"/>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0" name="Oval 27">
                  <a:extLst>
                    <a:ext uri="{FF2B5EF4-FFF2-40B4-BE49-F238E27FC236}">
                      <a16:creationId xmlns:a16="http://schemas.microsoft.com/office/drawing/2014/main" id="{DD464B20-D749-82E7-763E-89F4906804EA}"/>
                    </a:ext>
                  </a:extLst>
                </p:cNvPr>
                <p:cNvSpPr/>
                <p:nvPr/>
              </p:nvSpPr>
              <p:spPr>
                <a:xfrm>
                  <a:off x="2978014" y="3430451"/>
                  <a:ext cx="306663" cy="306663"/>
                </a:xfrm>
                <a:prstGeom prst="ellipse">
                  <a:avLst/>
                </a:prstGeom>
                <a:solidFill>
                  <a:schemeClr val="bg1"/>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61" name="Oval 28">
                  <a:extLst>
                    <a:ext uri="{FF2B5EF4-FFF2-40B4-BE49-F238E27FC236}">
                      <a16:creationId xmlns:a16="http://schemas.microsoft.com/office/drawing/2014/main" id="{35FCE560-D32D-DEBD-9F2B-FD8195795F8B}"/>
                    </a:ext>
                  </a:extLst>
                </p:cNvPr>
                <p:cNvSpPr/>
                <p:nvPr/>
              </p:nvSpPr>
              <p:spPr>
                <a:xfrm>
                  <a:off x="3068333" y="3520770"/>
                  <a:ext cx="126024" cy="126024"/>
                </a:xfrm>
                <a:prstGeom prst="ellipse">
                  <a:avLst/>
                </a:prstGeom>
                <a:solidFill>
                  <a:schemeClr val="accent2"/>
                </a:solidFill>
                <a:ln w="952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cxnSp>
            <p:nvCxnSpPr>
              <p:cNvPr id="57" name="Straight Connector 24">
                <a:extLst>
                  <a:ext uri="{FF2B5EF4-FFF2-40B4-BE49-F238E27FC236}">
                    <a16:creationId xmlns:a16="http://schemas.microsoft.com/office/drawing/2014/main" id="{E7686562-5406-076E-3DA4-DFA32DDC49B0}"/>
                  </a:ext>
                </a:extLst>
              </p:cNvPr>
              <p:cNvCxnSpPr>
                <a:cxnSpLocks/>
                <a:stCxn id="59" idx="0"/>
              </p:cNvCxnSpPr>
              <p:nvPr/>
            </p:nvCxnSpPr>
            <p:spPr>
              <a:xfrm flipV="1">
                <a:off x="3131346" y="1678783"/>
                <a:ext cx="0" cy="1606738"/>
              </a:xfrm>
              <a:prstGeom prst="line">
                <a:avLst/>
              </a:prstGeom>
              <a:solidFill>
                <a:schemeClr val="accent3"/>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62" name="TextBox 45">
            <a:extLst>
              <a:ext uri="{FF2B5EF4-FFF2-40B4-BE49-F238E27FC236}">
                <a16:creationId xmlns:a16="http://schemas.microsoft.com/office/drawing/2014/main" id="{27C5BCD4-E35D-C9EE-B8F0-6AD43A09F2D4}"/>
              </a:ext>
            </a:extLst>
          </p:cNvPr>
          <p:cNvSpPr txBox="1"/>
          <p:nvPr/>
        </p:nvSpPr>
        <p:spPr>
          <a:xfrm>
            <a:off x="5501174" y="1833515"/>
            <a:ext cx="2282529" cy="400110"/>
          </a:xfrm>
          <a:prstGeom prst="rect">
            <a:avLst/>
          </a:prstGeom>
          <a:noFill/>
        </p:spPr>
        <p:txBody>
          <a:bodyPr wrap="square" lIns="0" rIns="0" rtlCol="0" anchor="b">
            <a:spAutoFit/>
          </a:bodyPr>
          <a:lstStyle/>
          <a:p>
            <a:r>
              <a:rPr lang="en-US" sz="2000" b="1" noProof="1">
                <a:solidFill>
                  <a:schemeClr val="bg1">
                    <a:lumMod val="65000"/>
                  </a:schemeClr>
                </a:solidFill>
                <a:latin typeface="Avenir Next LT Pro" panose="020B0504020202020204" pitchFamily="34" charset="0"/>
              </a:rPr>
              <a:t>Laatste oordeel</a:t>
            </a:r>
          </a:p>
        </p:txBody>
      </p:sp>
      <p:sp>
        <p:nvSpPr>
          <p:cNvPr id="5" name="TextBox 42">
            <a:extLst>
              <a:ext uri="{FF2B5EF4-FFF2-40B4-BE49-F238E27FC236}">
                <a16:creationId xmlns:a16="http://schemas.microsoft.com/office/drawing/2014/main" id="{C489CCCD-9786-E99F-76CB-CE4395586EA1}"/>
              </a:ext>
            </a:extLst>
          </p:cNvPr>
          <p:cNvSpPr txBox="1"/>
          <p:nvPr/>
        </p:nvSpPr>
        <p:spPr>
          <a:xfrm>
            <a:off x="8792580" y="4783602"/>
            <a:ext cx="2845492" cy="707886"/>
          </a:xfrm>
          <a:prstGeom prst="rect">
            <a:avLst/>
          </a:prstGeom>
          <a:noFill/>
        </p:spPr>
        <p:txBody>
          <a:bodyPr wrap="square" lIns="0" rIns="0" rtlCol="0" anchor="b">
            <a:spAutoFit/>
          </a:bodyPr>
          <a:lstStyle/>
          <a:p>
            <a:pPr algn="ctr"/>
            <a:r>
              <a:rPr lang="en-US" sz="2000" b="1" noProof="1">
                <a:solidFill>
                  <a:schemeClr val="bg1">
                    <a:lumMod val="65000"/>
                  </a:schemeClr>
                </a:solidFill>
                <a:latin typeface="Avenir Next LT Pro" panose="020B0504020202020204" pitchFamily="34" charset="0"/>
              </a:rPr>
              <a:t>Nieuwe hemel/aarde</a:t>
            </a:r>
          </a:p>
          <a:p>
            <a:pPr algn="ctr"/>
            <a:r>
              <a:rPr lang="en-US" sz="2000" b="1" noProof="1">
                <a:solidFill>
                  <a:schemeClr val="bg1">
                    <a:lumMod val="65000"/>
                  </a:schemeClr>
                </a:solidFill>
                <a:latin typeface="Avenir Next LT Pro" panose="020B0504020202020204" pitchFamily="34" charset="0"/>
              </a:rPr>
              <a:t> Nieuwe Jeruzalem</a:t>
            </a:r>
          </a:p>
        </p:txBody>
      </p:sp>
      <p:sp>
        <p:nvSpPr>
          <p:cNvPr id="26" name="TextBox 42">
            <a:extLst>
              <a:ext uri="{FF2B5EF4-FFF2-40B4-BE49-F238E27FC236}">
                <a16:creationId xmlns:a16="http://schemas.microsoft.com/office/drawing/2014/main" id="{69F1CDCA-11EE-343E-4563-62786DD129D7}"/>
              </a:ext>
            </a:extLst>
          </p:cNvPr>
          <p:cNvSpPr txBox="1"/>
          <p:nvPr/>
        </p:nvSpPr>
        <p:spPr>
          <a:xfrm>
            <a:off x="5075919" y="2556387"/>
            <a:ext cx="2818595"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oordeelt Satan  en wie Jezus afwezen</a:t>
            </a:r>
          </a:p>
        </p:txBody>
      </p:sp>
      <p:sp>
        <p:nvSpPr>
          <p:cNvPr id="27" name="TextBox 42">
            <a:extLst>
              <a:ext uri="{FF2B5EF4-FFF2-40B4-BE49-F238E27FC236}">
                <a16:creationId xmlns:a16="http://schemas.microsoft.com/office/drawing/2014/main" id="{59D1B297-3269-5BC6-5819-D6623045DAA6}"/>
              </a:ext>
            </a:extLst>
          </p:cNvPr>
          <p:cNvSpPr txBox="1"/>
          <p:nvPr/>
        </p:nvSpPr>
        <p:spPr>
          <a:xfrm>
            <a:off x="9009509" y="2614016"/>
            <a:ext cx="2411634"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God is alles</a:t>
            </a:r>
          </a:p>
          <a:p>
            <a:pPr algn="ctr"/>
            <a:r>
              <a:rPr lang="en-US" sz="2000" b="1" noProof="1">
                <a:solidFill>
                  <a:schemeClr val="bg1"/>
                </a:solidFill>
                <a:latin typeface="Avenir Next LT Pro" panose="020B0504020202020204" pitchFamily="34" charset="0"/>
              </a:rPr>
              <a:t>en in allen</a:t>
            </a:r>
          </a:p>
        </p:txBody>
      </p:sp>
      <p:grpSp>
        <p:nvGrpSpPr>
          <p:cNvPr id="42" name="Groep 41">
            <a:extLst>
              <a:ext uri="{FF2B5EF4-FFF2-40B4-BE49-F238E27FC236}">
                <a16:creationId xmlns:a16="http://schemas.microsoft.com/office/drawing/2014/main" id="{783A251B-0695-B583-6566-9F3C1CC490FD}"/>
              </a:ext>
            </a:extLst>
          </p:cNvPr>
          <p:cNvGrpSpPr/>
          <p:nvPr/>
        </p:nvGrpSpPr>
        <p:grpSpPr>
          <a:xfrm>
            <a:off x="7894518" y="2097266"/>
            <a:ext cx="890588" cy="3809999"/>
            <a:chOff x="7619392" y="1627766"/>
            <a:chExt cx="890588" cy="3809999"/>
          </a:xfrm>
        </p:grpSpPr>
        <p:cxnSp>
          <p:nvCxnSpPr>
            <p:cNvPr id="19" name="Straight Connector 18">
              <a:extLst>
                <a:ext uri="{FF2B5EF4-FFF2-40B4-BE49-F238E27FC236}">
                  <a16:creationId xmlns:a16="http://schemas.microsoft.com/office/drawing/2014/main" id="{C31E3C86-AEDC-4F19-80D2-53F0D7A746CD}"/>
                </a:ext>
              </a:extLst>
            </p:cNvPr>
            <p:cNvCxnSpPr>
              <a:cxnSpLocks/>
            </p:cNvCxnSpPr>
            <p:nvPr/>
          </p:nvCxnSpPr>
          <p:spPr>
            <a:xfrm flipV="1">
              <a:off x="8064686" y="1627766"/>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18">
              <a:extLst>
                <a:ext uri="{FF2B5EF4-FFF2-40B4-BE49-F238E27FC236}">
                  <a16:creationId xmlns:a16="http://schemas.microsoft.com/office/drawing/2014/main" id="{E2AA6C69-196F-CF7B-FB28-3B45ADF46A01}"/>
                </a:ext>
              </a:extLst>
            </p:cNvPr>
            <p:cNvCxnSpPr>
              <a:cxnSpLocks/>
            </p:cNvCxnSpPr>
            <p:nvPr/>
          </p:nvCxnSpPr>
          <p:spPr>
            <a:xfrm flipV="1">
              <a:off x="8064686" y="3831027"/>
              <a:ext cx="0" cy="1606738"/>
            </a:xfrm>
            <a:prstGeom prst="line">
              <a:avLst/>
            </a:prstGeom>
            <a:solidFill>
              <a:schemeClr val="accent3"/>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cxnSp>
        <p:grpSp>
          <p:nvGrpSpPr>
            <p:cNvPr id="18" name="Group 17">
              <a:extLst>
                <a:ext uri="{FF2B5EF4-FFF2-40B4-BE49-F238E27FC236}">
                  <a16:creationId xmlns:a16="http://schemas.microsoft.com/office/drawing/2014/main" id="{22680DE9-138A-4F98-A708-1F791B7B1836}"/>
                </a:ext>
              </a:extLst>
            </p:cNvPr>
            <p:cNvGrpSpPr/>
            <p:nvPr/>
          </p:nvGrpSpPr>
          <p:grpSpPr>
            <a:xfrm>
              <a:off x="7619392" y="3087471"/>
              <a:ext cx="890588" cy="890588"/>
              <a:chOff x="2686051" y="3138488"/>
              <a:chExt cx="890588" cy="890588"/>
            </a:xfrm>
          </p:grpSpPr>
          <p:sp>
            <p:nvSpPr>
              <p:cNvPr id="20" name="Oval 19">
                <a:extLst>
                  <a:ext uri="{FF2B5EF4-FFF2-40B4-BE49-F238E27FC236}">
                    <a16:creationId xmlns:a16="http://schemas.microsoft.com/office/drawing/2014/main" id="{EBD5FE9F-CF16-4EE9-86E4-0C48DBD6985A}"/>
                  </a:ext>
                </a:extLst>
              </p:cNvPr>
              <p:cNvSpPr/>
              <p:nvPr/>
            </p:nvSpPr>
            <p:spPr>
              <a:xfrm>
                <a:off x="2686051" y="3138488"/>
                <a:ext cx="890588" cy="890588"/>
              </a:xfrm>
              <a:prstGeom prst="ellipse">
                <a:avLst/>
              </a:prstGeom>
              <a:solidFill>
                <a:schemeClr val="accent5">
                  <a:alpha val="15000"/>
                </a:schemeClr>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1" name="Oval 20">
                <a:extLst>
                  <a:ext uri="{FF2B5EF4-FFF2-40B4-BE49-F238E27FC236}">
                    <a16:creationId xmlns:a16="http://schemas.microsoft.com/office/drawing/2014/main" id="{BE7FCFC8-DB05-425D-B847-6693CDC08632}"/>
                  </a:ext>
                </a:extLst>
              </p:cNvPr>
              <p:cNvSpPr/>
              <p:nvPr/>
            </p:nvSpPr>
            <p:spPr>
              <a:xfrm>
                <a:off x="2833084" y="3285521"/>
                <a:ext cx="596523" cy="596523"/>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2" name="Oval 21">
                <a:extLst>
                  <a:ext uri="{FF2B5EF4-FFF2-40B4-BE49-F238E27FC236}">
                    <a16:creationId xmlns:a16="http://schemas.microsoft.com/office/drawing/2014/main" id="{9F893F1F-2EB7-4B89-A1D3-02EE81C8523E}"/>
                  </a:ext>
                </a:extLst>
              </p:cNvPr>
              <p:cNvSpPr/>
              <p:nvPr/>
            </p:nvSpPr>
            <p:spPr>
              <a:xfrm>
                <a:off x="2978014" y="3430451"/>
                <a:ext cx="306663" cy="306663"/>
              </a:xfrm>
              <a:prstGeom prst="ellipse">
                <a:avLst/>
              </a:prstGeom>
              <a:solidFill>
                <a:schemeClr val="bg1"/>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23" name="Oval 22">
                <a:extLst>
                  <a:ext uri="{FF2B5EF4-FFF2-40B4-BE49-F238E27FC236}">
                    <a16:creationId xmlns:a16="http://schemas.microsoft.com/office/drawing/2014/main" id="{9A760EA6-C637-4FB0-8E2A-5635DA19908D}"/>
                  </a:ext>
                </a:extLst>
              </p:cNvPr>
              <p:cNvSpPr/>
              <p:nvPr/>
            </p:nvSpPr>
            <p:spPr>
              <a:xfrm>
                <a:off x="3068333" y="3520770"/>
                <a:ext cx="126024" cy="126024"/>
              </a:xfrm>
              <a:prstGeom prst="ellipse">
                <a:avLst/>
              </a:prstGeom>
              <a:solidFill>
                <a:schemeClr val="accent5"/>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grpSp>
      </p:grpSp>
      <p:sp>
        <p:nvSpPr>
          <p:cNvPr id="7" name="Title 1">
            <a:extLst>
              <a:ext uri="{FF2B5EF4-FFF2-40B4-BE49-F238E27FC236}">
                <a16:creationId xmlns:a16="http://schemas.microsoft.com/office/drawing/2014/main" id="{0618136C-4ABF-1186-D758-45C0227E13E5}"/>
              </a:ext>
            </a:extLst>
          </p:cNvPr>
          <p:cNvSpPr>
            <a:spLocks noGrp="1"/>
          </p:cNvSpPr>
          <p:nvPr>
            <p:ph type="title"/>
          </p:nvPr>
        </p:nvSpPr>
        <p:spPr>
          <a:xfrm>
            <a:off x="1021118" y="629017"/>
            <a:ext cx="10172341" cy="739056"/>
          </a:xfrm>
        </p:spPr>
        <p:txBody>
          <a:bodyPr>
            <a:noAutofit/>
          </a:bodyPr>
          <a:lstStyle/>
          <a:p>
            <a:pPr algn="ctr"/>
            <a:r>
              <a:rPr lang="en-US" sz="3800" b="1" dirty="0">
                <a:solidFill>
                  <a:srgbClr val="00B0F0"/>
                </a:solidFill>
                <a:latin typeface="Avenir Next LT Pro" panose="020B0504020202020204" pitchFamily="34" charset="0"/>
              </a:rPr>
              <a:t>Gods aanwezigheid door de eeuwen heen</a:t>
            </a:r>
          </a:p>
        </p:txBody>
      </p:sp>
      <p:grpSp>
        <p:nvGrpSpPr>
          <p:cNvPr id="11" name="Groep 10">
            <a:extLst>
              <a:ext uri="{FF2B5EF4-FFF2-40B4-BE49-F238E27FC236}">
                <a16:creationId xmlns:a16="http://schemas.microsoft.com/office/drawing/2014/main" id="{01F200B8-7578-7852-1EBB-BA1B90DBF61D}"/>
              </a:ext>
            </a:extLst>
          </p:cNvPr>
          <p:cNvGrpSpPr/>
          <p:nvPr/>
        </p:nvGrpSpPr>
        <p:grpSpPr>
          <a:xfrm>
            <a:off x="511903" y="2170321"/>
            <a:ext cx="890588" cy="3804472"/>
            <a:chOff x="511903" y="2170321"/>
            <a:chExt cx="890588" cy="3804472"/>
          </a:xfrm>
        </p:grpSpPr>
        <p:sp>
          <p:nvSpPr>
            <p:cNvPr id="12" name="Oval 31">
              <a:extLst>
                <a:ext uri="{FF2B5EF4-FFF2-40B4-BE49-F238E27FC236}">
                  <a16:creationId xmlns:a16="http://schemas.microsoft.com/office/drawing/2014/main" id="{8F7341F2-1400-E90A-5031-85638F1153A5}"/>
                </a:ext>
              </a:extLst>
            </p:cNvPr>
            <p:cNvSpPr/>
            <p:nvPr/>
          </p:nvSpPr>
          <p:spPr>
            <a:xfrm>
              <a:off x="511903" y="3630026"/>
              <a:ext cx="890588" cy="890588"/>
            </a:xfrm>
            <a:prstGeom prst="ellipse">
              <a:avLst/>
            </a:prstGeom>
            <a:solidFill>
              <a:srgbClr val="C13018">
                <a:alpha val="14902"/>
              </a:srgbClr>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venir Next LT Pro" panose="020B0504020202020204" pitchFamily="34" charset="0"/>
              </a:endParaRPr>
            </a:p>
          </p:txBody>
        </p:sp>
        <p:sp>
          <p:nvSpPr>
            <p:cNvPr id="13" name="Oval 32">
              <a:extLst>
                <a:ext uri="{FF2B5EF4-FFF2-40B4-BE49-F238E27FC236}">
                  <a16:creationId xmlns:a16="http://schemas.microsoft.com/office/drawing/2014/main" id="{9B679C42-FCF8-3B07-4698-377C067CCCB1}"/>
                </a:ext>
              </a:extLst>
            </p:cNvPr>
            <p:cNvSpPr/>
            <p:nvPr/>
          </p:nvSpPr>
          <p:spPr>
            <a:xfrm>
              <a:off x="658936" y="3777059"/>
              <a:ext cx="596523" cy="596523"/>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4" name="Oval 33">
              <a:extLst>
                <a:ext uri="{FF2B5EF4-FFF2-40B4-BE49-F238E27FC236}">
                  <a16:creationId xmlns:a16="http://schemas.microsoft.com/office/drawing/2014/main" id="{B1C890CB-B69B-A86F-7D77-A4D464DF91D8}"/>
                </a:ext>
              </a:extLst>
            </p:cNvPr>
            <p:cNvSpPr/>
            <p:nvPr/>
          </p:nvSpPr>
          <p:spPr>
            <a:xfrm>
              <a:off x="803866" y="3921989"/>
              <a:ext cx="306663" cy="306663"/>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sp>
          <p:nvSpPr>
            <p:cNvPr id="15" name="Oval 34">
              <a:extLst>
                <a:ext uri="{FF2B5EF4-FFF2-40B4-BE49-F238E27FC236}">
                  <a16:creationId xmlns:a16="http://schemas.microsoft.com/office/drawing/2014/main" id="{54E26138-15E7-1AB9-CA19-9EBD695BEDF5}"/>
                </a:ext>
              </a:extLst>
            </p:cNvPr>
            <p:cNvSpPr/>
            <p:nvPr/>
          </p:nvSpPr>
          <p:spPr>
            <a:xfrm>
              <a:off x="894185" y="4012308"/>
              <a:ext cx="126024" cy="126024"/>
            </a:xfrm>
            <a:prstGeom prst="ellipse">
              <a:avLst/>
            </a:prstGeom>
            <a:solidFill>
              <a:srgbClr val="C13018"/>
            </a:solidFill>
            <a:ln w="9525">
              <a:solidFill>
                <a:srgbClr val="C130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venir Next LT Pro" panose="020B0504020202020204" pitchFamily="34" charset="0"/>
              </a:endParaRPr>
            </a:p>
          </p:txBody>
        </p:sp>
        <p:cxnSp>
          <p:nvCxnSpPr>
            <p:cNvPr id="16" name="Straight Connector 30">
              <a:extLst>
                <a:ext uri="{FF2B5EF4-FFF2-40B4-BE49-F238E27FC236}">
                  <a16:creationId xmlns:a16="http://schemas.microsoft.com/office/drawing/2014/main" id="{7547E3F1-58CF-4290-14F9-6246C84757E6}"/>
                </a:ext>
              </a:extLst>
            </p:cNvPr>
            <p:cNvCxnSpPr>
              <a:cxnSpLocks/>
              <a:stCxn id="13" idx="0"/>
            </p:cNvCxnSpPr>
            <p:nvPr/>
          </p:nvCxnSpPr>
          <p:spPr>
            <a:xfrm flipV="1">
              <a:off x="957198" y="2170321"/>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30">
              <a:extLst>
                <a:ext uri="{FF2B5EF4-FFF2-40B4-BE49-F238E27FC236}">
                  <a16:creationId xmlns:a16="http://schemas.microsoft.com/office/drawing/2014/main" id="{30DEB409-21A3-1AA6-0A4C-94A753007D40}"/>
                </a:ext>
              </a:extLst>
            </p:cNvPr>
            <p:cNvCxnSpPr>
              <a:cxnSpLocks/>
            </p:cNvCxnSpPr>
            <p:nvPr/>
          </p:nvCxnSpPr>
          <p:spPr>
            <a:xfrm flipV="1">
              <a:off x="957197" y="4368055"/>
              <a:ext cx="0" cy="1606738"/>
            </a:xfrm>
            <a:prstGeom prst="line">
              <a:avLst/>
            </a:prstGeom>
            <a:solidFill>
              <a:schemeClr val="accent3"/>
            </a:solidFill>
            <a:ln w="19050">
              <a:solidFill>
                <a:srgbClr val="C13018"/>
              </a:solidFill>
            </a:ln>
          </p:spPr>
          <p:style>
            <a:lnRef idx="2">
              <a:schemeClr val="accent1">
                <a:shade val="50000"/>
              </a:schemeClr>
            </a:lnRef>
            <a:fillRef idx="1">
              <a:schemeClr val="accent1"/>
            </a:fillRef>
            <a:effectRef idx="0">
              <a:schemeClr val="accent1"/>
            </a:effectRef>
            <a:fontRef idx="minor">
              <a:schemeClr val="lt1"/>
            </a:fontRef>
          </p:style>
        </p:cxnSp>
      </p:grpSp>
      <p:sp>
        <p:nvSpPr>
          <p:cNvPr id="3" name="TextBox 42">
            <a:extLst>
              <a:ext uri="{FF2B5EF4-FFF2-40B4-BE49-F238E27FC236}">
                <a16:creationId xmlns:a16="http://schemas.microsoft.com/office/drawing/2014/main" id="{F4ABB0FC-9176-CC5D-0D97-C51AB9360691}"/>
              </a:ext>
            </a:extLst>
          </p:cNvPr>
          <p:cNvSpPr txBox="1"/>
          <p:nvPr/>
        </p:nvSpPr>
        <p:spPr>
          <a:xfrm>
            <a:off x="1410625" y="2563362"/>
            <a:ext cx="2742496" cy="707886"/>
          </a:xfrm>
          <a:prstGeom prst="rect">
            <a:avLst/>
          </a:prstGeom>
          <a:noFill/>
        </p:spPr>
        <p:txBody>
          <a:bodyPr wrap="square" lIns="0" rIns="0" rtlCol="0" anchor="b">
            <a:spAutoFit/>
          </a:bodyPr>
          <a:lstStyle/>
          <a:p>
            <a:pPr algn="ctr"/>
            <a:r>
              <a:rPr lang="en-US" sz="2000" b="1" noProof="1">
                <a:solidFill>
                  <a:schemeClr val="bg1"/>
                </a:solidFill>
                <a:latin typeface="Avenir Next LT Pro" panose="020B0504020202020204" pitchFamily="34" charset="0"/>
              </a:rPr>
              <a:t>De troon van David</a:t>
            </a:r>
          </a:p>
          <a:p>
            <a:pPr algn="ctr"/>
            <a:r>
              <a:rPr lang="en-US" sz="2000" b="1" noProof="1">
                <a:solidFill>
                  <a:schemeClr val="bg1"/>
                </a:solidFill>
                <a:latin typeface="Avenir Next LT Pro" panose="020B0504020202020204" pitchFamily="34" charset="0"/>
              </a:rPr>
              <a:t>Het Bruiloftsmaal</a:t>
            </a:r>
          </a:p>
        </p:txBody>
      </p:sp>
    </p:spTree>
    <p:extLst>
      <p:ext uri="{BB962C8B-B14F-4D97-AF65-F5344CB8AC3E}">
        <p14:creationId xmlns:p14="http://schemas.microsoft.com/office/powerpoint/2010/main" val="383644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B3BA9140-5875-CB4D-C82D-AD610FB32061}"/>
              </a:ext>
            </a:extLst>
          </p:cNvPr>
          <p:cNvSpPr txBox="1"/>
          <p:nvPr/>
        </p:nvSpPr>
        <p:spPr>
          <a:xfrm>
            <a:off x="870856" y="667657"/>
            <a:ext cx="10726058" cy="2785378"/>
          </a:xfrm>
          <a:prstGeom prst="rect">
            <a:avLst/>
          </a:prstGeom>
          <a:noFill/>
        </p:spPr>
        <p:txBody>
          <a:bodyPr wrap="square" rtlCol="0">
            <a:spAutoFit/>
          </a:bodyPr>
          <a:lstStyle/>
          <a:p>
            <a:r>
              <a:rPr lang="nl-NL" sz="3500" dirty="0">
                <a:solidFill>
                  <a:schemeClr val="bg1"/>
                </a:solidFill>
                <a:latin typeface="Avenir Next LT Pro" panose="020B0504020202020204" pitchFamily="34" charset="0"/>
              </a:rPr>
              <a:t>Weet u niet dat u een tempel van God bent en dat de Geest van God in uw midden woont? Indien iemand Gods tempel vernietigt, zal God hem vernietigen, want Gods tempel is heilig - en die tempel bent u zelf.</a:t>
            </a:r>
          </a:p>
        </p:txBody>
      </p:sp>
      <p:sp>
        <p:nvSpPr>
          <p:cNvPr id="6" name="Tekstvak 5">
            <a:extLst>
              <a:ext uri="{FF2B5EF4-FFF2-40B4-BE49-F238E27FC236}">
                <a16:creationId xmlns:a16="http://schemas.microsoft.com/office/drawing/2014/main" id="{F4A8828D-0689-C712-128A-51FA28777597}"/>
              </a:ext>
            </a:extLst>
          </p:cNvPr>
          <p:cNvSpPr txBox="1"/>
          <p:nvPr/>
        </p:nvSpPr>
        <p:spPr>
          <a:xfrm>
            <a:off x="870856" y="5405513"/>
            <a:ext cx="10726058" cy="584775"/>
          </a:xfrm>
          <a:prstGeom prst="rect">
            <a:avLst/>
          </a:prstGeom>
          <a:noFill/>
        </p:spPr>
        <p:txBody>
          <a:bodyPr wrap="square" rtlCol="0">
            <a:spAutoFit/>
          </a:bodyPr>
          <a:lstStyle/>
          <a:p>
            <a:r>
              <a:rPr lang="nl-NL" sz="3200" dirty="0">
                <a:solidFill>
                  <a:srgbClr val="00B0F0"/>
                </a:solidFill>
                <a:latin typeface="Avenir Next LT Pro" panose="020B0504020202020204" pitchFamily="34" charset="0"/>
              </a:rPr>
              <a:t>1 Korintiërs 3:16-17</a:t>
            </a:r>
          </a:p>
        </p:txBody>
      </p:sp>
    </p:spTree>
    <p:extLst>
      <p:ext uri="{BB962C8B-B14F-4D97-AF65-F5344CB8AC3E}">
        <p14:creationId xmlns:p14="http://schemas.microsoft.com/office/powerpoint/2010/main" val="3424018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B3BA9140-5875-CB4D-C82D-AD610FB32061}"/>
              </a:ext>
            </a:extLst>
          </p:cNvPr>
          <p:cNvSpPr txBox="1"/>
          <p:nvPr/>
        </p:nvSpPr>
        <p:spPr>
          <a:xfrm>
            <a:off x="870856" y="667657"/>
            <a:ext cx="10726058" cy="2246769"/>
          </a:xfrm>
          <a:prstGeom prst="rect">
            <a:avLst/>
          </a:prstGeom>
          <a:noFill/>
        </p:spPr>
        <p:txBody>
          <a:bodyPr wrap="square" rtlCol="0">
            <a:spAutoFit/>
          </a:bodyPr>
          <a:lstStyle/>
          <a:p>
            <a:r>
              <a:rPr lang="nl-NL" sz="3500" dirty="0">
                <a:solidFill>
                  <a:schemeClr val="bg1"/>
                </a:solidFill>
                <a:latin typeface="Avenir Next LT Pro" panose="020B0504020202020204" pitchFamily="34" charset="0"/>
              </a:rPr>
              <a:t>Hij heeft alles aan Zijn voeten gelegd en Hem als hoofd over alles aangesteld, voor de kerk, die Zijn lichaam is, de volheid van Hem die alles in allen vervult.</a:t>
            </a:r>
          </a:p>
        </p:txBody>
      </p:sp>
      <p:sp>
        <p:nvSpPr>
          <p:cNvPr id="6" name="Tekstvak 5">
            <a:extLst>
              <a:ext uri="{FF2B5EF4-FFF2-40B4-BE49-F238E27FC236}">
                <a16:creationId xmlns:a16="http://schemas.microsoft.com/office/drawing/2014/main" id="{F4A8828D-0689-C712-128A-51FA28777597}"/>
              </a:ext>
            </a:extLst>
          </p:cNvPr>
          <p:cNvSpPr txBox="1"/>
          <p:nvPr/>
        </p:nvSpPr>
        <p:spPr>
          <a:xfrm>
            <a:off x="870856" y="5405513"/>
            <a:ext cx="10726058" cy="584775"/>
          </a:xfrm>
          <a:prstGeom prst="rect">
            <a:avLst/>
          </a:prstGeom>
          <a:noFill/>
        </p:spPr>
        <p:txBody>
          <a:bodyPr wrap="square" rtlCol="0">
            <a:spAutoFit/>
          </a:bodyPr>
          <a:lstStyle/>
          <a:p>
            <a:r>
              <a:rPr lang="nl-NL" sz="3200" dirty="0">
                <a:solidFill>
                  <a:srgbClr val="00B0F0"/>
                </a:solidFill>
                <a:latin typeface="Avenir Next LT Pro" panose="020B0504020202020204" pitchFamily="34" charset="0"/>
              </a:rPr>
              <a:t>Efeziërs 1:22-23</a:t>
            </a:r>
          </a:p>
        </p:txBody>
      </p:sp>
    </p:spTree>
    <p:extLst>
      <p:ext uri="{BB962C8B-B14F-4D97-AF65-F5344CB8AC3E}">
        <p14:creationId xmlns:p14="http://schemas.microsoft.com/office/powerpoint/2010/main" val="2927985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B3BA9140-5875-CB4D-C82D-AD610FB32061}"/>
              </a:ext>
            </a:extLst>
          </p:cNvPr>
          <p:cNvSpPr txBox="1"/>
          <p:nvPr/>
        </p:nvSpPr>
        <p:spPr>
          <a:xfrm>
            <a:off x="870856" y="667657"/>
            <a:ext cx="10726058" cy="1708160"/>
          </a:xfrm>
          <a:prstGeom prst="rect">
            <a:avLst/>
          </a:prstGeom>
          <a:noFill/>
        </p:spPr>
        <p:txBody>
          <a:bodyPr wrap="square" rtlCol="0">
            <a:spAutoFit/>
          </a:bodyPr>
          <a:lstStyle/>
          <a:p>
            <a:r>
              <a:rPr lang="nl-NL" sz="3500" dirty="0">
                <a:solidFill>
                  <a:schemeClr val="bg1"/>
                </a:solidFill>
                <a:latin typeface="Avenir Next LT Pro" panose="020B0504020202020204" pitchFamily="34" charset="0"/>
              </a:rPr>
              <a:t>De volgende dag zag Johannes Jezus naar zich toe komen en hij zei: ‘Zie het Lam van God, dat de zonde van de wereld wegneemt!’</a:t>
            </a:r>
          </a:p>
        </p:txBody>
      </p:sp>
      <p:sp>
        <p:nvSpPr>
          <p:cNvPr id="6" name="Tekstvak 5">
            <a:extLst>
              <a:ext uri="{FF2B5EF4-FFF2-40B4-BE49-F238E27FC236}">
                <a16:creationId xmlns:a16="http://schemas.microsoft.com/office/drawing/2014/main" id="{F4A8828D-0689-C712-128A-51FA28777597}"/>
              </a:ext>
            </a:extLst>
          </p:cNvPr>
          <p:cNvSpPr txBox="1"/>
          <p:nvPr/>
        </p:nvSpPr>
        <p:spPr>
          <a:xfrm>
            <a:off x="870856" y="5405513"/>
            <a:ext cx="10726058" cy="584775"/>
          </a:xfrm>
          <a:prstGeom prst="rect">
            <a:avLst/>
          </a:prstGeom>
          <a:noFill/>
        </p:spPr>
        <p:txBody>
          <a:bodyPr wrap="square" rtlCol="0">
            <a:spAutoFit/>
          </a:bodyPr>
          <a:lstStyle/>
          <a:p>
            <a:r>
              <a:rPr lang="nl-NL" sz="3200" dirty="0">
                <a:solidFill>
                  <a:srgbClr val="00B0F0"/>
                </a:solidFill>
                <a:latin typeface="Avenir Next LT Pro" panose="020B0504020202020204" pitchFamily="34" charset="0"/>
              </a:rPr>
              <a:t>Johannes 1:29</a:t>
            </a:r>
          </a:p>
        </p:txBody>
      </p:sp>
    </p:spTree>
    <p:extLst>
      <p:ext uri="{BB962C8B-B14F-4D97-AF65-F5344CB8AC3E}">
        <p14:creationId xmlns:p14="http://schemas.microsoft.com/office/powerpoint/2010/main" val="275080126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690</TotalTime>
  <Words>533</Words>
  <Application>Microsoft Office PowerPoint</Application>
  <PresentationFormat>Breedbeeld</PresentationFormat>
  <Paragraphs>88</Paragraphs>
  <Slides>9</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9</vt:i4>
      </vt:variant>
    </vt:vector>
  </HeadingPairs>
  <TitlesOfParts>
    <vt:vector size="14" baseType="lpstr">
      <vt:lpstr>Arial</vt:lpstr>
      <vt:lpstr>Avenir Next LT Pro</vt:lpstr>
      <vt:lpstr>Calibri</vt:lpstr>
      <vt:lpstr>Calibri Light</vt:lpstr>
      <vt:lpstr>Kantoorthema</vt:lpstr>
      <vt:lpstr>PowerPoint-presentatie</vt:lpstr>
      <vt:lpstr>PowerPoint-presentatie</vt:lpstr>
      <vt:lpstr>Gods aanwezigheid door de eeuwen heen</vt:lpstr>
      <vt:lpstr>Gods aanwezigheid door de eeuwen heen</vt:lpstr>
      <vt:lpstr>Gods aanwezigheid door de eeuwen heen</vt:lpstr>
      <vt:lpstr>Gods aanwezigheid door de eeuwen heen</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Jezus - onze Hogepriester</dc:title>
  <dc:creator>Constantijn Geluk</dc:creator>
  <cp:lastModifiedBy>Constantijn Geluk</cp:lastModifiedBy>
  <cp:revision>8</cp:revision>
  <dcterms:created xsi:type="dcterms:W3CDTF">2022-05-08T09:21:27Z</dcterms:created>
  <dcterms:modified xsi:type="dcterms:W3CDTF">2022-09-19T13:32:44Z</dcterms:modified>
</cp:coreProperties>
</file>